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45" d="100"/>
          <a:sy n="45" d="100"/>
        </p:scale>
        <p:origin x="58" y="4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グループ化 232"/>
          <p:cNvGrpSpPr/>
          <p:nvPr/>
        </p:nvGrpSpPr>
        <p:grpSpPr>
          <a:xfrm>
            <a:off x="6033120" y="2752173"/>
            <a:ext cx="1562519" cy="1562519"/>
            <a:chOff x="2010887" y="4059972"/>
            <a:chExt cx="1562519" cy="1562519"/>
          </a:xfrm>
        </p:grpSpPr>
        <p:grpSp>
          <p:nvGrpSpPr>
            <p:cNvPr id="234" name="グループ化 233"/>
            <p:cNvGrpSpPr/>
            <p:nvPr/>
          </p:nvGrpSpPr>
          <p:grpSpPr>
            <a:xfrm>
              <a:off x="2010887" y="4059972"/>
              <a:ext cx="1562519" cy="1562519"/>
              <a:chOff x="4232920" y="3834361"/>
              <a:chExt cx="1562519" cy="1562519"/>
            </a:xfrm>
          </p:grpSpPr>
          <p:sp>
            <p:nvSpPr>
              <p:cNvPr id="237" name="片側の 2 つの角を丸めた四角形 236"/>
              <p:cNvSpPr/>
              <p:nvPr/>
            </p:nvSpPr>
            <p:spPr>
              <a:xfrm>
                <a:off x="4582131" y="4797152"/>
                <a:ext cx="864096" cy="432048"/>
              </a:xfrm>
              <a:prstGeom prst="round2SameRect">
                <a:avLst>
                  <a:gd name="adj1" fmla="val 50000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8" name="グループ化 237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43" name="ドーナツ 24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4" name="ドーナツ 24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39" name="正方形/長方形 238"/>
              <p:cNvSpPr/>
              <p:nvPr/>
            </p:nvSpPr>
            <p:spPr>
              <a:xfrm>
                <a:off x="4916041" y="4646472"/>
                <a:ext cx="217934" cy="1918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207"/>
              <p:cNvSpPr/>
              <p:nvPr/>
            </p:nvSpPr>
            <p:spPr>
              <a:xfrm>
                <a:off x="4642991" y="3933057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円/楕円 208"/>
              <p:cNvSpPr/>
              <p:nvPr/>
            </p:nvSpPr>
            <p:spPr>
              <a:xfrm>
                <a:off x="4808984" y="4238334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09"/>
              <p:cNvSpPr/>
              <p:nvPr/>
            </p:nvSpPr>
            <p:spPr>
              <a:xfrm>
                <a:off x="5164584" y="4238334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アーチ 234"/>
            <p:cNvSpPr/>
            <p:nvPr/>
          </p:nvSpPr>
          <p:spPr>
            <a:xfrm rot="10800000">
              <a:off x="2647492" y="4480244"/>
              <a:ext cx="290970" cy="290972"/>
            </a:xfrm>
            <a:prstGeom prst="blockArc">
              <a:avLst>
                <a:gd name="adj1" fmla="val 11675655"/>
                <a:gd name="adj2" fmla="val 20194097"/>
                <a:gd name="adj3" fmla="val 1343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2598747" y="5076825"/>
              <a:ext cx="363528" cy="2382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6033120" y="4676189"/>
            <a:ext cx="1562519" cy="1660501"/>
            <a:chOff x="7923329" y="2671082"/>
            <a:chExt cx="1562519" cy="1660501"/>
          </a:xfrm>
        </p:grpSpPr>
        <p:sp>
          <p:nvSpPr>
            <p:cNvPr id="246" name="片側の 2 つの角を丸めた四角形 245"/>
            <p:cNvSpPr/>
            <p:nvPr/>
          </p:nvSpPr>
          <p:spPr>
            <a:xfrm>
              <a:off x="8272540" y="3401171"/>
              <a:ext cx="864096" cy="798685"/>
            </a:xfrm>
            <a:prstGeom prst="round2SameRect">
              <a:avLst>
                <a:gd name="adj1" fmla="val 35094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/>
            <p:cNvSpPr/>
            <p:nvPr/>
          </p:nvSpPr>
          <p:spPr bwMode="auto">
            <a:xfrm>
              <a:off x="8439659" y="3400890"/>
              <a:ext cx="101225" cy="73908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8861269" y="3400890"/>
              <a:ext cx="101225" cy="73908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 rot="5400000">
              <a:off x="8650545" y="3641894"/>
              <a:ext cx="101225" cy="522672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" name="グループ化 249"/>
            <p:cNvGrpSpPr/>
            <p:nvPr/>
          </p:nvGrpSpPr>
          <p:grpSpPr>
            <a:xfrm>
              <a:off x="7923329" y="2769064"/>
              <a:ext cx="1562519" cy="1562519"/>
              <a:chOff x="4232920" y="3834361"/>
              <a:chExt cx="1562519" cy="1562519"/>
            </a:xfrm>
          </p:grpSpPr>
          <p:grpSp>
            <p:nvGrpSpPr>
              <p:cNvPr id="257" name="グループ化 256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59" name="ドーナツ 25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ドーナツ 25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8" name="正方形/長方形 257"/>
              <p:cNvSpPr/>
              <p:nvPr/>
            </p:nvSpPr>
            <p:spPr>
              <a:xfrm>
                <a:off x="4962185" y="4387220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1" name="グループ化 250"/>
            <p:cNvGrpSpPr/>
            <p:nvPr/>
          </p:nvGrpSpPr>
          <p:grpSpPr>
            <a:xfrm>
              <a:off x="8414850" y="2671082"/>
              <a:ext cx="601134" cy="674000"/>
              <a:chOff x="8285774" y="2713649"/>
              <a:chExt cx="859286" cy="963444"/>
            </a:xfrm>
          </p:grpSpPr>
          <p:sp>
            <p:nvSpPr>
              <p:cNvPr id="252" name="円/楕円 172"/>
              <p:cNvSpPr/>
              <p:nvPr/>
            </p:nvSpPr>
            <p:spPr>
              <a:xfrm>
                <a:off x="8333400" y="2867760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円/楕円 173"/>
              <p:cNvSpPr/>
              <p:nvPr/>
            </p:nvSpPr>
            <p:spPr>
              <a:xfrm>
                <a:off x="8499393" y="327242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円/楕円 174"/>
              <p:cNvSpPr/>
              <p:nvPr/>
            </p:nvSpPr>
            <p:spPr>
              <a:xfrm>
                <a:off x="8854993" y="327242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弦 254"/>
              <p:cNvSpPr/>
              <p:nvPr/>
            </p:nvSpPr>
            <p:spPr>
              <a:xfrm>
                <a:off x="8285774" y="2713649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加算記号 176"/>
              <p:cNvSpPr/>
              <p:nvPr/>
            </p:nvSpPr>
            <p:spPr>
              <a:xfrm>
                <a:off x="8571401" y="2902954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6" name="グループ化 265"/>
          <p:cNvGrpSpPr/>
          <p:nvPr/>
        </p:nvGrpSpPr>
        <p:grpSpPr>
          <a:xfrm>
            <a:off x="441046" y="776143"/>
            <a:ext cx="1562519" cy="1660501"/>
            <a:chOff x="7923329" y="2671082"/>
            <a:chExt cx="1562519" cy="1660501"/>
          </a:xfrm>
        </p:grpSpPr>
        <p:sp>
          <p:nvSpPr>
            <p:cNvPr id="267" name="片側の 2 つの角を丸めた四角形 266"/>
            <p:cNvSpPr/>
            <p:nvPr/>
          </p:nvSpPr>
          <p:spPr>
            <a:xfrm>
              <a:off x="8272540" y="3401171"/>
              <a:ext cx="864096" cy="798685"/>
            </a:xfrm>
            <a:prstGeom prst="round2SameRect">
              <a:avLst>
                <a:gd name="adj1" fmla="val 35094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/>
            <p:cNvGrpSpPr/>
            <p:nvPr/>
          </p:nvGrpSpPr>
          <p:grpSpPr>
            <a:xfrm>
              <a:off x="7923329" y="2769064"/>
              <a:ext cx="1562519" cy="1562519"/>
              <a:chOff x="4232920" y="3834361"/>
              <a:chExt cx="1562519" cy="1562519"/>
            </a:xfrm>
          </p:grpSpPr>
          <p:grpSp>
            <p:nvGrpSpPr>
              <p:cNvPr id="280" name="グループ化 279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82" name="ドーナツ 281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3" name="ドーナツ 282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81" name="正方形/長方形 280"/>
              <p:cNvSpPr/>
              <p:nvPr/>
            </p:nvSpPr>
            <p:spPr>
              <a:xfrm>
                <a:off x="4962185" y="4387220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/>
            <p:cNvGrpSpPr/>
            <p:nvPr/>
          </p:nvGrpSpPr>
          <p:grpSpPr>
            <a:xfrm>
              <a:off x="8414850" y="2671082"/>
              <a:ext cx="601134" cy="674000"/>
              <a:chOff x="8285774" y="2713649"/>
              <a:chExt cx="859286" cy="963444"/>
            </a:xfrm>
          </p:grpSpPr>
          <p:sp>
            <p:nvSpPr>
              <p:cNvPr id="275" name="円/楕円 172"/>
              <p:cNvSpPr/>
              <p:nvPr/>
            </p:nvSpPr>
            <p:spPr>
              <a:xfrm>
                <a:off x="8333400" y="2867760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円/楕円 173"/>
              <p:cNvSpPr/>
              <p:nvPr/>
            </p:nvSpPr>
            <p:spPr>
              <a:xfrm>
                <a:off x="8499393" y="3272427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円/楕円 174"/>
              <p:cNvSpPr/>
              <p:nvPr/>
            </p:nvSpPr>
            <p:spPr>
              <a:xfrm>
                <a:off x="8854993" y="3272427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弦 277"/>
              <p:cNvSpPr/>
              <p:nvPr/>
            </p:nvSpPr>
            <p:spPr>
              <a:xfrm>
                <a:off x="8285774" y="2713649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加算記号 176"/>
              <p:cNvSpPr/>
              <p:nvPr/>
            </p:nvSpPr>
            <p:spPr>
              <a:xfrm>
                <a:off x="8571401" y="2902954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4" name="グループ化 283"/>
          <p:cNvGrpSpPr/>
          <p:nvPr/>
        </p:nvGrpSpPr>
        <p:grpSpPr>
          <a:xfrm>
            <a:off x="392976" y="2702790"/>
            <a:ext cx="1562519" cy="1667317"/>
            <a:chOff x="392976" y="2702790"/>
            <a:chExt cx="1562519" cy="1667317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392976" y="2807588"/>
              <a:ext cx="1562519" cy="1562519"/>
              <a:chOff x="4232920" y="3834361"/>
              <a:chExt cx="1562519" cy="1562519"/>
            </a:xfrm>
          </p:grpSpPr>
          <p:sp>
            <p:nvSpPr>
              <p:cNvPr id="289" name="片側の 2 つの角を丸めた四角形 288"/>
              <p:cNvSpPr/>
              <p:nvPr/>
            </p:nvSpPr>
            <p:spPr>
              <a:xfrm>
                <a:off x="4582131" y="4797152"/>
                <a:ext cx="864096" cy="432048"/>
              </a:xfrm>
              <a:prstGeom prst="round2SameRect">
                <a:avLst>
                  <a:gd name="adj1" fmla="val 50000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0" name="グループ化 289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295" name="ドーナツ 29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6" name="ドーナツ 295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91" name="正方形/長方形 290"/>
              <p:cNvSpPr/>
              <p:nvPr/>
            </p:nvSpPr>
            <p:spPr>
              <a:xfrm>
                <a:off x="4916041" y="4646472"/>
                <a:ext cx="217934" cy="1918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円/楕円 172"/>
              <p:cNvSpPr/>
              <p:nvPr/>
            </p:nvSpPr>
            <p:spPr>
              <a:xfrm>
                <a:off x="4642991" y="3933057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円/楕円 173"/>
              <p:cNvSpPr/>
              <p:nvPr/>
            </p:nvSpPr>
            <p:spPr>
              <a:xfrm>
                <a:off x="4808984" y="4337723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円/楕円 174"/>
              <p:cNvSpPr/>
              <p:nvPr/>
            </p:nvSpPr>
            <p:spPr>
              <a:xfrm>
                <a:off x="5164584" y="4337723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 rot="20011468">
              <a:off x="677552" y="2702790"/>
              <a:ext cx="859286" cy="859284"/>
              <a:chOff x="755421" y="2752173"/>
              <a:chExt cx="859286" cy="859284"/>
            </a:xfrm>
          </p:grpSpPr>
          <p:sp>
            <p:nvSpPr>
              <p:cNvPr id="287" name="弦 286"/>
              <p:cNvSpPr/>
              <p:nvPr/>
            </p:nvSpPr>
            <p:spPr>
              <a:xfrm>
                <a:off x="755421" y="2752173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加算記号 176"/>
              <p:cNvSpPr/>
              <p:nvPr/>
            </p:nvSpPr>
            <p:spPr>
              <a:xfrm>
                <a:off x="1041048" y="2941478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7" name="グループ化 296"/>
          <p:cNvGrpSpPr/>
          <p:nvPr/>
        </p:nvGrpSpPr>
        <p:grpSpPr>
          <a:xfrm>
            <a:off x="4171382" y="826545"/>
            <a:ext cx="1562519" cy="1617934"/>
            <a:chOff x="4232920" y="3778946"/>
            <a:chExt cx="1562519" cy="1617934"/>
          </a:xfrm>
        </p:grpSpPr>
        <p:sp>
          <p:nvSpPr>
            <p:cNvPr id="298" name="片側の 2 つの角を丸めた四角形 297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306" name="ドーナツ 30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ドーナツ 30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0" name="正方形/長方形 299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172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2" name="円/楕円 173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174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弦 303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" name="加算記号 176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9" name="グループ化 308"/>
          <p:cNvGrpSpPr/>
          <p:nvPr/>
        </p:nvGrpSpPr>
        <p:grpSpPr>
          <a:xfrm>
            <a:off x="7923329" y="2752173"/>
            <a:ext cx="1562519" cy="1617934"/>
            <a:chOff x="7923329" y="2752173"/>
            <a:chExt cx="1562519" cy="1617934"/>
          </a:xfrm>
        </p:grpSpPr>
        <p:grpSp>
          <p:nvGrpSpPr>
            <p:cNvPr id="310" name="グループ化 309"/>
            <p:cNvGrpSpPr/>
            <p:nvPr/>
          </p:nvGrpSpPr>
          <p:grpSpPr>
            <a:xfrm>
              <a:off x="7923329" y="2752173"/>
              <a:ext cx="1562519" cy="1617934"/>
              <a:chOff x="4232920" y="3778946"/>
              <a:chExt cx="1562519" cy="1617934"/>
            </a:xfrm>
          </p:grpSpPr>
          <p:sp>
            <p:nvSpPr>
              <p:cNvPr id="313" name="片側の 2 つの角を丸めた四角形 312"/>
              <p:cNvSpPr/>
              <p:nvPr/>
            </p:nvSpPr>
            <p:spPr>
              <a:xfrm>
                <a:off x="4582131" y="4797152"/>
                <a:ext cx="864096" cy="432048"/>
              </a:xfrm>
              <a:prstGeom prst="round2SameRect">
                <a:avLst>
                  <a:gd name="adj1" fmla="val 50000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327" name="ドーナツ 326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2" name="ドーナツ 331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2" name="正方形/長方形 321"/>
              <p:cNvSpPr/>
              <p:nvPr/>
            </p:nvSpPr>
            <p:spPr>
              <a:xfrm>
                <a:off x="4916041" y="4646472"/>
                <a:ext cx="217934" cy="1918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172"/>
              <p:cNvSpPr/>
              <p:nvPr/>
            </p:nvSpPr>
            <p:spPr>
              <a:xfrm>
                <a:off x="4642991" y="3933057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弦 323"/>
              <p:cNvSpPr/>
              <p:nvPr/>
            </p:nvSpPr>
            <p:spPr>
              <a:xfrm>
                <a:off x="4595365" y="3778946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5" name="加算記号 176"/>
              <p:cNvSpPr/>
              <p:nvPr/>
            </p:nvSpPr>
            <p:spPr>
              <a:xfrm>
                <a:off x="4880992" y="3968251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 310"/>
            <p:cNvSpPr/>
            <p:nvPr/>
          </p:nvSpPr>
          <p:spPr bwMode="auto">
            <a:xfrm>
              <a:off x="8309883" y="3230467"/>
              <a:ext cx="806296" cy="274275"/>
            </a:xfrm>
            <a:custGeom>
              <a:avLst/>
              <a:gdLst>
                <a:gd name="connsiteX0" fmla="*/ 124825 w 806296"/>
                <a:gd name="connsiteY0" fmla="*/ 0 h 274275"/>
                <a:gd name="connsiteX1" fmla="*/ 264840 w 806296"/>
                <a:gd name="connsiteY1" fmla="*/ 0 h 274275"/>
                <a:gd name="connsiteX2" fmla="*/ 274099 w 806296"/>
                <a:gd name="connsiteY2" fmla="*/ 1869 h 274275"/>
                <a:gd name="connsiteX3" fmla="*/ 283353 w 806296"/>
                <a:gd name="connsiteY3" fmla="*/ 1 h 274275"/>
                <a:gd name="connsiteX4" fmla="*/ 522943 w 806296"/>
                <a:gd name="connsiteY4" fmla="*/ 1 h 274275"/>
                <a:gd name="connsiteX5" fmla="*/ 532197 w 806296"/>
                <a:gd name="connsiteY5" fmla="*/ 1869 h 274275"/>
                <a:gd name="connsiteX6" fmla="*/ 541456 w 806296"/>
                <a:gd name="connsiteY6" fmla="*/ 0 h 274275"/>
                <a:gd name="connsiteX7" fmla="*/ 681471 w 806296"/>
                <a:gd name="connsiteY7" fmla="*/ 0 h 274275"/>
                <a:gd name="connsiteX8" fmla="*/ 806296 w 806296"/>
                <a:gd name="connsiteY8" fmla="*/ 124825 h 274275"/>
                <a:gd name="connsiteX9" fmla="*/ 806296 w 806296"/>
                <a:gd name="connsiteY9" fmla="*/ 149450 h 274275"/>
                <a:gd name="connsiteX10" fmla="*/ 681471 w 806296"/>
                <a:gd name="connsiteY10" fmla="*/ 274275 h 274275"/>
                <a:gd name="connsiteX11" fmla="*/ 541456 w 806296"/>
                <a:gd name="connsiteY11" fmla="*/ 274275 h 274275"/>
                <a:gd name="connsiteX12" fmla="*/ 426440 w 806296"/>
                <a:gd name="connsiteY12" fmla="*/ 198038 h 274275"/>
                <a:gd name="connsiteX13" fmla="*/ 416712 w 806296"/>
                <a:gd name="connsiteY13" fmla="*/ 149849 h 274275"/>
                <a:gd name="connsiteX14" fmla="*/ 389584 w 806296"/>
                <a:gd name="connsiteY14" fmla="*/ 149849 h 274275"/>
                <a:gd name="connsiteX15" fmla="*/ 379856 w 806296"/>
                <a:gd name="connsiteY15" fmla="*/ 198038 h 274275"/>
                <a:gd name="connsiteX16" fmla="*/ 264840 w 806296"/>
                <a:gd name="connsiteY16" fmla="*/ 274275 h 274275"/>
                <a:gd name="connsiteX17" fmla="*/ 124825 w 806296"/>
                <a:gd name="connsiteY17" fmla="*/ 274275 h 274275"/>
                <a:gd name="connsiteX18" fmla="*/ 0 w 806296"/>
                <a:gd name="connsiteY18" fmla="*/ 149450 h 274275"/>
                <a:gd name="connsiteX19" fmla="*/ 0 w 806296"/>
                <a:gd name="connsiteY19" fmla="*/ 124825 h 274275"/>
                <a:gd name="connsiteX20" fmla="*/ 124825 w 806296"/>
                <a:gd name="connsiteY20" fmla="*/ 0 h 274275"/>
                <a:gd name="connsiteX0" fmla="*/ 124825 w 806296"/>
                <a:gd name="connsiteY0" fmla="*/ 0 h 274275"/>
                <a:gd name="connsiteX1" fmla="*/ 264840 w 806296"/>
                <a:gd name="connsiteY1" fmla="*/ 0 h 274275"/>
                <a:gd name="connsiteX2" fmla="*/ 274099 w 806296"/>
                <a:gd name="connsiteY2" fmla="*/ 1869 h 274275"/>
                <a:gd name="connsiteX3" fmla="*/ 522943 w 806296"/>
                <a:gd name="connsiteY3" fmla="*/ 1 h 274275"/>
                <a:gd name="connsiteX4" fmla="*/ 532197 w 806296"/>
                <a:gd name="connsiteY4" fmla="*/ 1869 h 274275"/>
                <a:gd name="connsiteX5" fmla="*/ 541456 w 806296"/>
                <a:gd name="connsiteY5" fmla="*/ 0 h 274275"/>
                <a:gd name="connsiteX6" fmla="*/ 681471 w 806296"/>
                <a:gd name="connsiteY6" fmla="*/ 0 h 274275"/>
                <a:gd name="connsiteX7" fmla="*/ 806296 w 806296"/>
                <a:gd name="connsiteY7" fmla="*/ 124825 h 274275"/>
                <a:gd name="connsiteX8" fmla="*/ 806296 w 806296"/>
                <a:gd name="connsiteY8" fmla="*/ 149450 h 274275"/>
                <a:gd name="connsiteX9" fmla="*/ 681471 w 806296"/>
                <a:gd name="connsiteY9" fmla="*/ 274275 h 274275"/>
                <a:gd name="connsiteX10" fmla="*/ 541456 w 806296"/>
                <a:gd name="connsiteY10" fmla="*/ 274275 h 274275"/>
                <a:gd name="connsiteX11" fmla="*/ 426440 w 806296"/>
                <a:gd name="connsiteY11" fmla="*/ 198038 h 274275"/>
                <a:gd name="connsiteX12" fmla="*/ 416712 w 806296"/>
                <a:gd name="connsiteY12" fmla="*/ 149849 h 274275"/>
                <a:gd name="connsiteX13" fmla="*/ 389584 w 806296"/>
                <a:gd name="connsiteY13" fmla="*/ 149849 h 274275"/>
                <a:gd name="connsiteX14" fmla="*/ 379856 w 806296"/>
                <a:gd name="connsiteY14" fmla="*/ 198038 h 274275"/>
                <a:gd name="connsiteX15" fmla="*/ 264840 w 806296"/>
                <a:gd name="connsiteY15" fmla="*/ 274275 h 274275"/>
                <a:gd name="connsiteX16" fmla="*/ 124825 w 806296"/>
                <a:gd name="connsiteY16" fmla="*/ 274275 h 274275"/>
                <a:gd name="connsiteX17" fmla="*/ 0 w 806296"/>
                <a:gd name="connsiteY17" fmla="*/ 149450 h 274275"/>
                <a:gd name="connsiteX18" fmla="*/ 0 w 806296"/>
                <a:gd name="connsiteY18" fmla="*/ 124825 h 274275"/>
                <a:gd name="connsiteX19" fmla="*/ 124825 w 806296"/>
                <a:gd name="connsiteY19" fmla="*/ 0 h 274275"/>
                <a:gd name="connsiteX0" fmla="*/ 124825 w 806296"/>
                <a:gd name="connsiteY0" fmla="*/ 0 h 274275"/>
                <a:gd name="connsiteX1" fmla="*/ 264840 w 806296"/>
                <a:gd name="connsiteY1" fmla="*/ 0 h 274275"/>
                <a:gd name="connsiteX2" fmla="*/ 522943 w 806296"/>
                <a:gd name="connsiteY2" fmla="*/ 1 h 274275"/>
                <a:gd name="connsiteX3" fmla="*/ 532197 w 806296"/>
                <a:gd name="connsiteY3" fmla="*/ 1869 h 274275"/>
                <a:gd name="connsiteX4" fmla="*/ 541456 w 806296"/>
                <a:gd name="connsiteY4" fmla="*/ 0 h 274275"/>
                <a:gd name="connsiteX5" fmla="*/ 681471 w 806296"/>
                <a:gd name="connsiteY5" fmla="*/ 0 h 274275"/>
                <a:gd name="connsiteX6" fmla="*/ 806296 w 806296"/>
                <a:gd name="connsiteY6" fmla="*/ 124825 h 274275"/>
                <a:gd name="connsiteX7" fmla="*/ 806296 w 806296"/>
                <a:gd name="connsiteY7" fmla="*/ 149450 h 274275"/>
                <a:gd name="connsiteX8" fmla="*/ 681471 w 806296"/>
                <a:gd name="connsiteY8" fmla="*/ 274275 h 274275"/>
                <a:gd name="connsiteX9" fmla="*/ 541456 w 806296"/>
                <a:gd name="connsiteY9" fmla="*/ 274275 h 274275"/>
                <a:gd name="connsiteX10" fmla="*/ 426440 w 806296"/>
                <a:gd name="connsiteY10" fmla="*/ 198038 h 274275"/>
                <a:gd name="connsiteX11" fmla="*/ 416712 w 806296"/>
                <a:gd name="connsiteY11" fmla="*/ 149849 h 274275"/>
                <a:gd name="connsiteX12" fmla="*/ 389584 w 806296"/>
                <a:gd name="connsiteY12" fmla="*/ 149849 h 274275"/>
                <a:gd name="connsiteX13" fmla="*/ 379856 w 806296"/>
                <a:gd name="connsiteY13" fmla="*/ 198038 h 274275"/>
                <a:gd name="connsiteX14" fmla="*/ 264840 w 806296"/>
                <a:gd name="connsiteY14" fmla="*/ 274275 h 274275"/>
                <a:gd name="connsiteX15" fmla="*/ 124825 w 806296"/>
                <a:gd name="connsiteY15" fmla="*/ 274275 h 274275"/>
                <a:gd name="connsiteX16" fmla="*/ 0 w 806296"/>
                <a:gd name="connsiteY16" fmla="*/ 149450 h 274275"/>
                <a:gd name="connsiteX17" fmla="*/ 0 w 806296"/>
                <a:gd name="connsiteY17" fmla="*/ 124825 h 274275"/>
                <a:gd name="connsiteX18" fmla="*/ 124825 w 806296"/>
                <a:gd name="connsiteY18" fmla="*/ 0 h 274275"/>
                <a:gd name="connsiteX0" fmla="*/ 124825 w 806296"/>
                <a:gd name="connsiteY0" fmla="*/ 0 h 274275"/>
                <a:gd name="connsiteX1" fmla="*/ 522943 w 806296"/>
                <a:gd name="connsiteY1" fmla="*/ 1 h 274275"/>
                <a:gd name="connsiteX2" fmla="*/ 532197 w 806296"/>
                <a:gd name="connsiteY2" fmla="*/ 1869 h 274275"/>
                <a:gd name="connsiteX3" fmla="*/ 541456 w 806296"/>
                <a:gd name="connsiteY3" fmla="*/ 0 h 274275"/>
                <a:gd name="connsiteX4" fmla="*/ 681471 w 806296"/>
                <a:gd name="connsiteY4" fmla="*/ 0 h 274275"/>
                <a:gd name="connsiteX5" fmla="*/ 806296 w 806296"/>
                <a:gd name="connsiteY5" fmla="*/ 124825 h 274275"/>
                <a:gd name="connsiteX6" fmla="*/ 806296 w 806296"/>
                <a:gd name="connsiteY6" fmla="*/ 149450 h 274275"/>
                <a:gd name="connsiteX7" fmla="*/ 681471 w 806296"/>
                <a:gd name="connsiteY7" fmla="*/ 274275 h 274275"/>
                <a:gd name="connsiteX8" fmla="*/ 541456 w 806296"/>
                <a:gd name="connsiteY8" fmla="*/ 274275 h 274275"/>
                <a:gd name="connsiteX9" fmla="*/ 426440 w 806296"/>
                <a:gd name="connsiteY9" fmla="*/ 198038 h 274275"/>
                <a:gd name="connsiteX10" fmla="*/ 416712 w 806296"/>
                <a:gd name="connsiteY10" fmla="*/ 149849 h 274275"/>
                <a:gd name="connsiteX11" fmla="*/ 389584 w 806296"/>
                <a:gd name="connsiteY11" fmla="*/ 149849 h 274275"/>
                <a:gd name="connsiteX12" fmla="*/ 379856 w 806296"/>
                <a:gd name="connsiteY12" fmla="*/ 198038 h 274275"/>
                <a:gd name="connsiteX13" fmla="*/ 264840 w 806296"/>
                <a:gd name="connsiteY13" fmla="*/ 274275 h 274275"/>
                <a:gd name="connsiteX14" fmla="*/ 124825 w 806296"/>
                <a:gd name="connsiteY14" fmla="*/ 274275 h 274275"/>
                <a:gd name="connsiteX15" fmla="*/ 0 w 806296"/>
                <a:gd name="connsiteY15" fmla="*/ 149450 h 274275"/>
                <a:gd name="connsiteX16" fmla="*/ 0 w 806296"/>
                <a:gd name="connsiteY16" fmla="*/ 124825 h 274275"/>
                <a:gd name="connsiteX17" fmla="*/ 124825 w 806296"/>
                <a:gd name="connsiteY17" fmla="*/ 0 h 274275"/>
                <a:gd name="connsiteX0" fmla="*/ 124825 w 806296"/>
                <a:gd name="connsiteY0" fmla="*/ 0 h 274275"/>
                <a:gd name="connsiteX1" fmla="*/ 522943 w 806296"/>
                <a:gd name="connsiteY1" fmla="*/ 1 h 274275"/>
                <a:gd name="connsiteX2" fmla="*/ 532197 w 806296"/>
                <a:gd name="connsiteY2" fmla="*/ 1869 h 274275"/>
                <a:gd name="connsiteX3" fmla="*/ 681471 w 806296"/>
                <a:gd name="connsiteY3" fmla="*/ 0 h 274275"/>
                <a:gd name="connsiteX4" fmla="*/ 806296 w 806296"/>
                <a:gd name="connsiteY4" fmla="*/ 124825 h 274275"/>
                <a:gd name="connsiteX5" fmla="*/ 806296 w 806296"/>
                <a:gd name="connsiteY5" fmla="*/ 149450 h 274275"/>
                <a:gd name="connsiteX6" fmla="*/ 681471 w 806296"/>
                <a:gd name="connsiteY6" fmla="*/ 274275 h 274275"/>
                <a:gd name="connsiteX7" fmla="*/ 541456 w 806296"/>
                <a:gd name="connsiteY7" fmla="*/ 274275 h 274275"/>
                <a:gd name="connsiteX8" fmla="*/ 426440 w 806296"/>
                <a:gd name="connsiteY8" fmla="*/ 198038 h 274275"/>
                <a:gd name="connsiteX9" fmla="*/ 416712 w 806296"/>
                <a:gd name="connsiteY9" fmla="*/ 149849 h 274275"/>
                <a:gd name="connsiteX10" fmla="*/ 389584 w 806296"/>
                <a:gd name="connsiteY10" fmla="*/ 149849 h 274275"/>
                <a:gd name="connsiteX11" fmla="*/ 379856 w 806296"/>
                <a:gd name="connsiteY11" fmla="*/ 198038 h 274275"/>
                <a:gd name="connsiteX12" fmla="*/ 264840 w 806296"/>
                <a:gd name="connsiteY12" fmla="*/ 274275 h 274275"/>
                <a:gd name="connsiteX13" fmla="*/ 124825 w 806296"/>
                <a:gd name="connsiteY13" fmla="*/ 274275 h 274275"/>
                <a:gd name="connsiteX14" fmla="*/ 0 w 806296"/>
                <a:gd name="connsiteY14" fmla="*/ 149450 h 274275"/>
                <a:gd name="connsiteX15" fmla="*/ 0 w 806296"/>
                <a:gd name="connsiteY15" fmla="*/ 124825 h 274275"/>
                <a:gd name="connsiteX16" fmla="*/ 124825 w 806296"/>
                <a:gd name="connsiteY16" fmla="*/ 0 h 274275"/>
                <a:gd name="connsiteX0" fmla="*/ 124825 w 806296"/>
                <a:gd name="connsiteY0" fmla="*/ 0 h 274275"/>
                <a:gd name="connsiteX1" fmla="*/ 522943 w 806296"/>
                <a:gd name="connsiteY1" fmla="*/ 1 h 274275"/>
                <a:gd name="connsiteX2" fmla="*/ 681471 w 806296"/>
                <a:gd name="connsiteY2" fmla="*/ 0 h 274275"/>
                <a:gd name="connsiteX3" fmla="*/ 806296 w 806296"/>
                <a:gd name="connsiteY3" fmla="*/ 124825 h 274275"/>
                <a:gd name="connsiteX4" fmla="*/ 806296 w 806296"/>
                <a:gd name="connsiteY4" fmla="*/ 149450 h 274275"/>
                <a:gd name="connsiteX5" fmla="*/ 681471 w 806296"/>
                <a:gd name="connsiteY5" fmla="*/ 274275 h 274275"/>
                <a:gd name="connsiteX6" fmla="*/ 541456 w 806296"/>
                <a:gd name="connsiteY6" fmla="*/ 274275 h 274275"/>
                <a:gd name="connsiteX7" fmla="*/ 426440 w 806296"/>
                <a:gd name="connsiteY7" fmla="*/ 198038 h 274275"/>
                <a:gd name="connsiteX8" fmla="*/ 416712 w 806296"/>
                <a:gd name="connsiteY8" fmla="*/ 149849 h 274275"/>
                <a:gd name="connsiteX9" fmla="*/ 389584 w 806296"/>
                <a:gd name="connsiteY9" fmla="*/ 149849 h 274275"/>
                <a:gd name="connsiteX10" fmla="*/ 379856 w 806296"/>
                <a:gd name="connsiteY10" fmla="*/ 198038 h 274275"/>
                <a:gd name="connsiteX11" fmla="*/ 264840 w 806296"/>
                <a:gd name="connsiteY11" fmla="*/ 274275 h 274275"/>
                <a:gd name="connsiteX12" fmla="*/ 124825 w 806296"/>
                <a:gd name="connsiteY12" fmla="*/ 274275 h 274275"/>
                <a:gd name="connsiteX13" fmla="*/ 0 w 806296"/>
                <a:gd name="connsiteY13" fmla="*/ 149450 h 274275"/>
                <a:gd name="connsiteX14" fmla="*/ 0 w 806296"/>
                <a:gd name="connsiteY14" fmla="*/ 124825 h 274275"/>
                <a:gd name="connsiteX15" fmla="*/ 124825 w 806296"/>
                <a:gd name="connsiteY15" fmla="*/ 0 h 274275"/>
                <a:gd name="connsiteX0" fmla="*/ 124825 w 806296"/>
                <a:gd name="connsiteY0" fmla="*/ 0 h 274275"/>
                <a:gd name="connsiteX1" fmla="*/ 681471 w 806296"/>
                <a:gd name="connsiteY1" fmla="*/ 0 h 274275"/>
                <a:gd name="connsiteX2" fmla="*/ 806296 w 806296"/>
                <a:gd name="connsiteY2" fmla="*/ 124825 h 274275"/>
                <a:gd name="connsiteX3" fmla="*/ 806296 w 806296"/>
                <a:gd name="connsiteY3" fmla="*/ 149450 h 274275"/>
                <a:gd name="connsiteX4" fmla="*/ 681471 w 806296"/>
                <a:gd name="connsiteY4" fmla="*/ 274275 h 274275"/>
                <a:gd name="connsiteX5" fmla="*/ 541456 w 806296"/>
                <a:gd name="connsiteY5" fmla="*/ 274275 h 274275"/>
                <a:gd name="connsiteX6" fmla="*/ 426440 w 806296"/>
                <a:gd name="connsiteY6" fmla="*/ 198038 h 274275"/>
                <a:gd name="connsiteX7" fmla="*/ 416712 w 806296"/>
                <a:gd name="connsiteY7" fmla="*/ 149849 h 274275"/>
                <a:gd name="connsiteX8" fmla="*/ 389584 w 806296"/>
                <a:gd name="connsiteY8" fmla="*/ 149849 h 274275"/>
                <a:gd name="connsiteX9" fmla="*/ 379856 w 806296"/>
                <a:gd name="connsiteY9" fmla="*/ 198038 h 274275"/>
                <a:gd name="connsiteX10" fmla="*/ 264840 w 806296"/>
                <a:gd name="connsiteY10" fmla="*/ 274275 h 274275"/>
                <a:gd name="connsiteX11" fmla="*/ 124825 w 806296"/>
                <a:gd name="connsiteY11" fmla="*/ 274275 h 274275"/>
                <a:gd name="connsiteX12" fmla="*/ 0 w 806296"/>
                <a:gd name="connsiteY12" fmla="*/ 149450 h 274275"/>
                <a:gd name="connsiteX13" fmla="*/ 0 w 806296"/>
                <a:gd name="connsiteY13" fmla="*/ 124825 h 274275"/>
                <a:gd name="connsiteX14" fmla="*/ 124825 w 806296"/>
                <a:gd name="connsiteY14" fmla="*/ 0 h 27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6296" h="274275">
                  <a:moveTo>
                    <a:pt x="124825" y="0"/>
                  </a:moveTo>
                  <a:lnTo>
                    <a:pt x="681471" y="0"/>
                  </a:lnTo>
                  <a:cubicBezTo>
                    <a:pt x="750410" y="0"/>
                    <a:pt x="806296" y="55886"/>
                    <a:pt x="806296" y="124825"/>
                  </a:cubicBezTo>
                  <a:lnTo>
                    <a:pt x="806296" y="149450"/>
                  </a:lnTo>
                  <a:cubicBezTo>
                    <a:pt x="806296" y="218389"/>
                    <a:pt x="750410" y="274275"/>
                    <a:pt x="681471" y="274275"/>
                  </a:cubicBezTo>
                  <a:lnTo>
                    <a:pt x="541456" y="274275"/>
                  </a:lnTo>
                  <a:cubicBezTo>
                    <a:pt x="489752" y="274275"/>
                    <a:pt x="445390" y="242839"/>
                    <a:pt x="426440" y="198038"/>
                  </a:cubicBezTo>
                  <a:lnTo>
                    <a:pt x="416712" y="149849"/>
                  </a:lnTo>
                  <a:lnTo>
                    <a:pt x="389584" y="149849"/>
                  </a:lnTo>
                  <a:lnTo>
                    <a:pt x="379856" y="198038"/>
                  </a:lnTo>
                  <a:cubicBezTo>
                    <a:pt x="360906" y="242839"/>
                    <a:pt x="316544" y="274275"/>
                    <a:pt x="264840" y="274275"/>
                  </a:cubicBezTo>
                  <a:lnTo>
                    <a:pt x="124825" y="274275"/>
                  </a:lnTo>
                  <a:cubicBezTo>
                    <a:pt x="55886" y="274275"/>
                    <a:pt x="0" y="218389"/>
                    <a:pt x="0" y="149450"/>
                  </a:cubicBezTo>
                  <a:lnTo>
                    <a:pt x="0" y="124825"/>
                  </a:lnTo>
                  <a:cubicBezTo>
                    <a:pt x="0" y="55886"/>
                    <a:pt x="55886" y="0"/>
                    <a:pt x="124825" y="0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 311"/>
            <p:cNvSpPr/>
            <p:nvPr/>
          </p:nvSpPr>
          <p:spPr bwMode="auto">
            <a:xfrm>
              <a:off x="8347406" y="3270884"/>
              <a:ext cx="733729" cy="193674"/>
            </a:xfrm>
            <a:custGeom>
              <a:avLst/>
              <a:gdLst>
                <a:gd name="connsiteX0" fmla="*/ 88143 w 733729"/>
                <a:gd name="connsiteY0" fmla="*/ 0 h 193674"/>
                <a:gd name="connsiteX1" fmla="*/ 164345 w 733729"/>
                <a:gd name="connsiteY1" fmla="*/ 0 h 193674"/>
                <a:gd name="connsiteX2" fmla="*/ 228391 w 733729"/>
                <a:gd name="connsiteY2" fmla="*/ 0 h 193674"/>
                <a:gd name="connsiteX3" fmla="*/ 505338 w 733729"/>
                <a:gd name="connsiteY3" fmla="*/ 0 h 193674"/>
                <a:gd name="connsiteX4" fmla="*/ 613229 w 733729"/>
                <a:gd name="connsiteY4" fmla="*/ 0 h 193674"/>
                <a:gd name="connsiteX5" fmla="*/ 645586 w 733729"/>
                <a:gd name="connsiteY5" fmla="*/ 0 h 193674"/>
                <a:gd name="connsiteX6" fmla="*/ 733729 w 733729"/>
                <a:gd name="connsiteY6" fmla="*/ 88143 h 193674"/>
                <a:gd name="connsiteX7" fmla="*/ 733729 w 733729"/>
                <a:gd name="connsiteY7" fmla="*/ 105531 h 193674"/>
                <a:gd name="connsiteX8" fmla="*/ 645586 w 733729"/>
                <a:gd name="connsiteY8" fmla="*/ 193674 h 193674"/>
                <a:gd name="connsiteX9" fmla="*/ 505338 w 733729"/>
                <a:gd name="connsiteY9" fmla="*/ 193674 h 193674"/>
                <a:gd name="connsiteX10" fmla="*/ 417195 w 733729"/>
                <a:gd name="connsiteY10" fmla="*/ 105531 h 193674"/>
                <a:gd name="connsiteX11" fmla="*/ 417195 w 733729"/>
                <a:gd name="connsiteY11" fmla="*/ 88143 h 193674"/>
                <a:gd name="connsiteX12" fmla="*/ 421240 w 733729"/>
                <a:gd name="connsiteY12" fmla="*/ 68105 h 193674"/>
                <a:gd name="connsiteX13" fmla="*/ 312489 w 733729"/>
                <a:gd name="connsiteY13" fmla="*/ 68105 h 193674"/>
                <a:gd name="connsiteX14" fmla="*/ 316534 w 733729"/>
                <a:gd name="connsiteY14" fmla="*/ 88143 h 193674"/>
                <a:gd name="connsiteX15" fmla="*/ 316534 w 733729"/>
                <a:gd name="connsiteY15" fmla="*/ 105531 h 193674"/>
                <a:gd name="connsiteX16" fmla="*/ 228391 w 733729"/>
                <a:gd name="connsiteY16" fmla="*/ 193674 h 193674"/>
                <a:gd name="connsiteX17" fmla="*/ 88143 w 733729"/>
                <a:gd name="connsiteY17" fmla="*/ 193674 h 193674"/>
                <a:gd name="connsiteX18" fmla="*/ 0 w 733729"/>
                <a:gd name="connsiteY18" fmla="*/ 105531 h 193674"/>
                <a:gd name="connsiteX19" fmla="*/ 0 w 733729"/>
                <a:gd name="connsiteY19" fmla="*/ 88143 h 193674"/>
                <a:gd name="connsiteX20" fmla="*/ 88143 w 733729"/>
                <a:gd name="connsiteY20" fmla="*/ 0 h 19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33729" h="193674">
                  <a:moveTo>
                    <a:pt x="88143" y="0"/>
                  </a:moveTo>
                  <a:lnTo>
                    <a:pt x="164345" y="0"/>
                  </a:lnTo>
                  <a:lnTo>
                    <a:pt x="228391" y="0"/>
                  </a:lnTo>
                  <a:lnTo>
                    <a:pt x="505338" y="0"/>
                  </a:lnTo>
                  <a:lnTo>
                    <a:pt x="613229" y="0"/>
                  </a:lnTo>
                  <a:lnTo>
                    <a:pt x="645586" y="0"/>
                  </a:lnTo>
                  <a:cubicBezTo>
                    <a:pt x="694266" y="0"/>
                    <a:pt x="733729" y="39463"/>
                    <a:pt x="733729" y="88143"/>
                  </a:cubicBezTo>
                  <a:lnTo>
                    <a:pt x="733729" y="105531"/>
                  </a:lnTo>
                  <a:cubicBezTo>
                    <a:pt x="733729" y="154211"/>
                    <a:pt x="694266" y="193674"/>
                    <a:pt x="645586" y="193674"/>
                  </a:cubicBezTo>
                  <a:lnTo>
                    <a:pt x="505338" y="193674"/>
                  </a:lnTo>
                  <a:cubicBezTo>
                    <a:pt x="456658" y="193674"/>
                    <a:pt x="417195" y="154211"/>
                    <a:pt x="417195" y="105531"/>
                  </a:cubicBezTo>
                  <a:lnTo>
                    <a:pt x="417195" y="88143"/>
                  </a:lnTo>
                  <a:lnTo>
                    <a:pt x="421240" y="68105"/>
                  </a:lnTo>
                  <a:lnTo>
                    <a:pt x="312489" y="68105"/>
                  </a:lnTo>
                  <a:lnTo>
                    <a:pt x="316534" y="88143"/>
                  </a:lnTo>
                  <a:lnTo>
                    <a:pt x="316534" y="105531"/>
                  </a:lnTo>
                  <a:cubicBezTo>
                    <a:pt x="316534" y="154211"/>
                    <a:pt x="277071" y="193674"/>
                    <a:pt x="228391" y="193674"/>
                  </a:cubicBezTo>
                  <a:lnTo>
                    <a:pt x="88143" y="193674"/>
                  </a:lnTo>
                  <a:cubicBezTo>
                    <a:pt x="39463" y="193674"/>
                    <a:pt x="0" y="154211"/>
                    <a:pt x="0" y="105531"/>
                  </a:cubicBezTo>
                  <a:lnTo>
                    <a:pt x="0" y="88143"/>
                  </a:lnTo>
                  <a:cubicBezTo>
                    <a:pt x="0" y="39463"/>
                    <a:pt x="39463" y="0"/>
                    <a:pt x="88143" y="0"/>
                  </a:cubicBezTo>
                  <a:close/>
                </a:path>
              </a:pathLst>
            </a:custGeom>
            <a:solidFill>
              <a:srgbClr val="66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3" name="グループ化 332"/>
          <p:cNvGrpSpPr/>
          <p:nvPr/>
        </p:nvGrpSpPr>
        <p:grpSpPr>
          <a:xfrm>
            <a:off x="6011757" y="826545"/>
            <a:ext cx="1562519" cy="1562519"/>
            <a:chOff x="4161557" y="2807588"/>
            <a:chExt cx="1562519" cy="1562519"/>
          </a:xfrm>
        </p:grpSpPr>
        <p:grpSp>
          <p:nvGrpSpPr>
            <p:cNvPr id="334" name="グループ化 333"/>
            <p:cNvGrpSpPr/>
            <p:nvPr/>
          </p:nvGrpSpPr>
          <p:grpSpPr>
            <a:xfrm>
              <a:off x="4161557" y="2807588"/>
              <a:ext cx="1562519" cy="1562519"/>
              <a:chOff x="3291812" y="3140968"/>
              <a:chExt cx="720080" cy="720080"/>
            </a:xfrm>
          </p:grpSpPr>
          <p:sp>
            <p:nvSpPr>
              <p:cNvPr id="344" name="ドーナツ 34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5" name="ドーナツ 34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>
              <a:off x="4482294" y="3101442"/>
              <a:ext cx="897870" cy="1006706"/>
              <a:chOff x="4524002" y="2752173"/>
              <a:chExt cx="859286" cy="963444"/>
            </a:xfrm>
          </p:grpSpPr>
          <p:sp>
            <p:nvSpPr>
              <p:cNvPr id="339" name="円/楕円 172"/>
              <p:cNvSpPr/>
              <p:nvPr/>
            </p:nvSpPr>
            <p:spPr>
              <a:xfrm>
                <a:off x="4571628" y="2906284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円/楕円 173"/>
              <p:cNvSpPr/>
              <p:nvPr/>
            </p:nvSpPr>
            <p:spPr>
              <a:xfrm>
                <a:off x="4737621" y="3310950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円/楕円 174"/>
              <p:cNvSpPr/>
              <p:nvPr/>
            </p:nvSpPr>
            <p:spPr>
              <a:xfrm>
                <a:off x="5093221" y="3310950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弦 341"/>
              <p:cNvSpPr/>
              <p:nvPr/>
            </p:nvSpPr>
            <p:spPr>
              <a:xfrm>
                <a:off x="4524002" y="2752173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加算記号 176"/>
              <p:cNvSpPr/>
              <p:nvPr/>
            </p:nvSpPr>
            <p:spPr>
              <a:xfrm>
                <a:off x="4809629" y="2941478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6" name="グループ化 345"/>
          <p:cNvGrpSpPr/>
          <p:nvPr/>
        </p:nvGrpSpPr>
        <p:grpSpPr>
          <a:xfrm>
            <a:off x="2297976" y="2758138"/>
            <a:ext cx="1562519" cy="1611969"/>
            <a:chOff x="2297976" y="2758138"/>
            <a:chExt cx="1562519" cy="1611969"/>
          </a:xfrm>
        </p:grpSpPr>
        <p:grpSp>
          <p:nvGrpSpPr>
            <p:cNvPr id="347" name="グループ化 346"/>
            <p:cNvGrpSpPr/>
            <p:nvPr/>
          </p:nvGrpSpPr>
          <p:grpSpPr>
            <a:xfrm>
              <a:off x="2297976" y="2758138"/>
              <a:ext cx="1562519" cy="1611969"/>
              <a:chOff x="392976" y="2758138"/>
              <a:chExt cx="1562519" cy="1611969"/>
            </a:xfrm>
          </p:grpSpPr>
          <p:grpSp>
            <p:nvGrpSpPr>
              <p:cNvPr id="349" name="グループ化 348"/>
              <p:cNvGrpSpPr/>
              <p:nvPr/>
            </p:nvGrpSpPr>
            <p:grpSpPr>
              <a:xfrm>
                <a:off x="392976" y="2807588"/>
                <a:ext cx="1562519" cy="1562519"/>
                <a:chOff x="4232920" y="3834361"/>
                <a:chExt cx="1562519" cy="1562519"/>
              </a:xfrm>
            </p:grpSpPr>
            <p:sp>
              <p:nvSpPr>
                <p:cNvPr id="353" name="片側の 2 つの角を丸めた四角形 352"/>
                <p:cNvSpPr/>
                <p:nvPr/>
              </p:nvSpPr>
              <p:spPr>
                <a:xfrm>
                  <a:off x="4582131" y="4797152"/>
                  <a:ext cx="864096" cy="432048"/>
                </a:xfrm>
                <a:prstGeom prst="round2SameRect">
                  <a:avLst>
                    <a:gd name="adj1" fmla="val 50000"/>
                    <a:gd name="adj2" fmla="val 462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4" name="グループ化 353"/>
                <p:cNvGrpSpPr/>
                <p:nvPr/>
              </p:nvGrpSpPr>
              <p:grpSpPr>
                <a:xfrm>
                  <a:off x="4232920" y="3834361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372" name="ドーナツ 371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6" name="ドーナツ 405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55" name="正方形/長方形 354"/>
                <p:cNvSpPr/>
                <p:nvPr/>
              </p:nvSpPr>
              <p:spPr>
                <a:xfrm>
                  <a:off x="4916041" y="4646472"/>
                  <a:ext cx="217934" cy="19183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円/楕円 172"/>
                <p:cNvSpPr/>
                <p:nvPr/>
              </p:nvSpPr>
              <p:spPr>
                <a:xfrm>
                  <a:off x="4642991" y="3933057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円/楕円 173"/>
                <p:cNvSpPr/>
                <p:nvPr/>
              </p:nvSpPr>
              <p:spPr>
                <a:xfrm>
                  <a:off x="4808984" y="4337723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/楕円 174"/>
                <p:cNvSpPr/>
                <p:nvPr/>
              </p:nvSpPr>
              <p:spPr>
                <a:xfrm>
                  <a:off x="5164584" y="4337723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/>
              <p:cNvGrpSpPr/>
              <p:nvPr/>
            </p:nvGrpSpPr>
            <p:grpSpPr>
              <a:xfrm rot="20011468">
                <a:off x="756148" y="2758138"/>
                <a:ext cx="859286" cy="859284"/>
                <a:chOff x="801099" y="2836756"/>
                <a:chExt cx="859286" cy="859284"/>
              </a:xfrm>
            </p:grpSpPr>
            <p:sp>
              <p:nvSpPr>
                <p:cNvPr id="351" name="弦 350"/>
                <p:cNvSpPr/>
                <p:nvPr/>
              </p:nvSpPr>
              <p:spPr>
                <a:xfrm>
                  <a:off x="801099" y="2836756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加算記号 176"/>
                <p:cNvSpPr/>
                <p:nvPr/>
              </p:nvSpPr>
              <p:spPr>
                <a:xfrm>
                  <a:off x="1086727" y="3026061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フリーフォーム 347"/>
            <p:cNvSpPr/>
            <p:nvPr/>
          </p:nvSpPr>
          <p:spPr bwMode="auto">
            <a:xfrm>
              <a:off x="2586464" y="3087330"/>
              <a:ext cx="1005462" cy="1005462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7919070" y="4676189"/>
            <a:ext cx="1562519" cy="1660501"/>
            <a:chOff x="7923329" y="2671082"/>
            <a:chExt cx="1562519" cy="1660501"/>
          </a:xfrm>
        </p:grpSpPr>
        <p:sp>
          <p:nvSpPr>
            <p:cNvPr id="410" name="片側の 2 つの角を丸めた四角形 409"/>
            <p:cNvSpPr/>
            <p:nvPr/>
          </p:nvSpPr>
          <p:spPr>
            <a:xfrm>
              <a:off x="8272540" y="3401171"/>
              <a:ext cx="864096" cy="798685"/>
            </a:xfrm>
            <a:prstGeom prst="round2SameRect">
              <a:avLst>
                <a:gd name="adj1" fmla="val 35094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正方形/長方形 410"/>
            <p:cNvSpPr/>
            <p:nvPr/>
          </p:nvSpPr>
          <p:spPr bwMode="auto">
            <a:xfrm>
              <a:off x="8439659" y="3400890"/>
              <a:ext cx="101225" cy="739081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正方形/長方形 411"/>
            <p:cNvSpPr/>
            <p:nvPr/>
          </p:nvSpPr>
          <p:spPr bwMode="auto">
            <a:xfrm>
              <a:off x="8861269" y="3400890"/>
              <a:ext cx="101225" cy="739081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正方形/長方形 412"/>
            <p:cNvSpPr/>
            <p:nvPr/>
          </p:nvSpPr>
          <p:spPr bwMode="auto">
            <a:xfrm rot="5400000">
              <a:off x="8650545" y="3641894"/>
              <a:ext cx="101225" cy="522672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/>
            <p:cNvGrpSpPr/>
            <p:nvPr/>
          </p:nvGrpSpPr>
          <p:grpSpPr>
            <a:xfrm>
              <a:off x="7923329" y="2769064"/>
              <a:ext cx="1562519" cy="1562519"/>
              <a:chOff x="4232920" y="3834361"/>
              <a:chExt cx="1562519" cy="1562519"/>
            </a:xfrm>
          </p:grpSpPr>
          <p:grpSp>
            <p:nvGrpSpPr>
              <p:cNvPr id="462" name="グループ化 461"/>
              <p:cNvGrpSpPr/>
              <p:nvPr/>
            </p:nvGrpSpPr>
            <p:grpSpPr>
              <a:xfrm>
                <a:off x="4232920" y="3834361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64" name="ドーナツ 463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5" name="ドーナツ 464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63" name="正方形/長方形 462"/>
              <p:cNvSpPr/>
              <p:nvPr/>
            </p:nvSpPr>
            <p:spPr>
              <a:xfrm>
                <a:off x="4962185" y="4387220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8414850" y="2671082"/>
              <a:ext cx="601134" cy="674000"/>
              <a:chOff x="8285774" y="2713649"/>
              <a:chExt cx="859286" cy="963444"/>
            </a:xfrm>
          </p:grpSpPr>
          <p:sp>
            <p:nvSpPr>
              <p:cNvPr id="420" name="円/楕円 172"/>
              <p:cNvSpPr/>
              <p:nvPr/>
            </p:nvSpPr>
            <p:spPr>
              <a:xfrm>
                <a:off x="8333400" y="2867760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1" name="円/楕円 173"/>
              <p:cNvSpPr/>
              <p:nvPr/>
            </p:nvSpPr>
            <p:spPr>
              <a:xfrm>
                <a:off x="8499393" y="327242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円/楕円 174"/>
              <p:cNvSpPr/>
              <p:nvPr/>
            </p:nvSpPr>
            <p:spPr>
              <a:xfrm>
                <a:off x="8854993" y="327242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弦 422"/>
              <p:cNvSpPr/>
              <p:nvPr/>
            </p:nvSpPr>
            <p:spPr>
              <a:xfrm>
                <a:off x="8285774" y="2713649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加算記号 176"/>
              <p:cNvSpPr/>
              <p:nvPr/>
            </p:nvSpPr>
            <p:spPr>
              <a:xfrm>
                <a:off x="8571401" y="2902954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7" name="グループ化 466"/>
          <p:cNvGrpSpPr/>
          <p:nvPr/>
        </p:nvGrpSpPr>
        <p:grpSpPr>
          <a:xfrm>
            <a:off x="441046" y="4726051"/>
            <a:ext cx="1562519" cy="1575555"/>
            <a:chOff x="4168074" y="4755158"/>
            <a:chExt cx="1562519" cy="1575555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4672602" y="5271556"/>
              <a:ext cx="571440" cy="949815"/>
              <a:chOff x="4517285" y="4712779"/>
              <a:chExt cx="872520" cy="1450254"/>
            </a:xfrm>
          </p:grpSpPr>
          <p:sp>
            <p:nvSpPr>
              <p:cNvPr id="484" name="片側の 2 つの角を丸めた四角形 483"/>
              <p:cNvSpPr/>
              <p:nvPr/>
            </p:nvSpPr>
            <p:spPr>
              <a:xfrm>
                <a:off x="4517285" y="5730985"/>
                <a:ext cx="864096" cy="432048"/>
              </a:xfrm>
              <a:prstGeom prst="round2SameRect">
                <a:avLst>
                  <a:gd name="adj1" fmla="val 50000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正方形/長方形 488"/>
              <p:cNvSpPr/>
              <p:nvPr/>
            </p:nvSpPr>
            <p:spPr>
              <a:xfrm>
                <a:off x="4851195" y="5580305"/>
                <a:ext cx="217934" cy="1918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円/楕円 264"/>
              <p:cNvSpPr/>
              <p:nvPr/>
            </p:nvSpPr>
            <p:spPr>
              <a:xfrm>
                <a:off x="4578145" y="4866890"/>
                <a:ext cx="764034" cy="8093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円/楕円 265"/>
              <p:cNvSpPr/>
              <p:nvPr/>
            </p:nvSpPr>
            <p:spPr>
              <a:xfrm>
                <a:off x="4744138" y="527155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円/楕円 266"/>
              <p:cNvSpPr/>
              <p:nvPr/>
            </p:nvSpPr>
            <p:spPr>
              <a:xfrm>
                <a:off x="5099738" y="5271556"/>
                <a:ext cx="72008" cy="993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弦 492"/>
              <p:cNvSpPr/>
              <p:nvPr/>
            </p:nvSpPr>
            <p:spPr>
              <a:xfrm>
                <a:off x="4530519" y="4712779"/>
                <a:ext cx="859286" cy="859284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加算記号 268"/>
              <p:cNvSpPr/>
              <p:nvPr/>
            </p:nvSpPr>
            <p:spPr>
              <a:xfrm>
                <a:off x="4816146" y="4902084"/>
                <a:ext cx="283592" cy="283592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/>
            <p:cNvGrpSpPr/>
            <p:nvPr/>
          </p:nvGrpSpPr>
          <p:grpSpPr>
            <a:xfrm>
              <a:off x="4168074" y="4768194"/>
              <a:ext cx="1562519" cy="1562519"/>
              <a:chOff x="3291812" y="3140968"/>
              <a:chExt cx="720080" cy="720080"/>
            </a:xfrm>
          </p:grpSpPr>
          <p:sp>
            <p:nvSpPr>
              <p:cNvPr id="482" name="ドーナツ 48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3" name="ドーナツ 48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6" name="円/楕円 2"/>
            <p:cNvSpPr/>
            <p:nvPr/>
          </p:nvSpPr>
          <p:spPr bwMode="auto">
            <a:xfrm rot="20700000">
              <a:off x="4644506" y="5006465"/>
              <a:ext cx="493569" cy="220646"/>
            </a:xfrm>
            <a:custGeom>
              <a:avLst/>
              <a:gdLst/>
              <a:ahLst/>
              <a:cxnLst/>
              <a:rect l="l" t="t" r="r" b="b"/>
              <a:pathLst>
                <a:path w="2013728" h="900222">
                  <a:moveTo>
                    <a:pt x="415835" y="0"/>
                  </a:moveTo>
                  <a:cubicBezTo>
                    <a:pt x="592149" y="0"/>
                    <a:pt x="744785" y="101375"/>
                    <a:pt x="816973" y="249849"/>
                  </a:cubicBezTo>
                  <a:lnTo>
                    <a:pt x="1813466" y="249849"/>
                  </a:lnTo>
                  <a:cubicBezTo>
                    <a:pt x="1924068" y="249849"/>
                    <a:pt x="2013728" y="339509"/>
                    <a:pt x="2013728" y="450111"/>
                  </a:cubicBezTo>
                  <a:lnTo>
                    <a:pt x="2013727" y="450111"/>
                  </a:lnTo>
                  <a:cubicBezTo>
                    <a:pt x="2013727" y="560713"/>
                    <a:pt x="1924067" y="650373"/>
                    <a:pt x="1813465" y="650373"/>
                  </a:cubicBezTo>
                  <a:lnTo>
                    <a:pt x="816973" y="650372"/>
                  </a:lnTo>
                  <a:cubicBezTo>
                    <a:pt x="744786" y="798847"/>
                    <a:pt x="592149" y="900222"/>
                    <a:pt x="415835" y="900222"/>
                  </a:cubicBezTo>
                  <a:cubicBezTo>
                    <a:pt x="256053" y="900222"/>
                    <a:pt x="115716" y="816966"/>
                    <a:pt x="36705" y="690918"/>
                  </a:cubicBezTo>
                  <a:lnTo>
                    <a:pt x="271705" y="690918"/>
                  </a:lnTo>
                  <a:lnTo>
                    <a:pt x="404556" y="484679"/>
                  </a:lnTo>
                  <a:lnTo>
                    <a:pt x="271705" y="278439"/>
                  </a:lnTo>
                  <a:lnTo>
                    <a:pt x="0" y="278439"/>
                  </a:lnTo>
                  <a:cubicBezTo>
                    <a:pt x="67190" y="114948"/>
                    <a:pt x="228089" y="0"/>
                    <a:pt x="41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正方形/長方形 476"/>
            <p:cNvSpPr/>
            <p:nvPr/>
          </p:nvSpPr>
          <p:spPr bwMode="auto">
            <a:xfrm>
              <a:off x="4810542" y="4838978"/>
              <a:ext cx="45719" cy="1913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8" name="正方形/長方形 477"/>
            <p:cNvSpPr/>
            <p:nvPr/>
          </p:nvSpPr>
          <p:spPr bwMode="auto">
            <a:xfrm>
              <a:off x="4891822" y="4755158"/>
              <a:ext cx="45719" cy="1913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9" name="正方形/長方形 478"/>
            <p:cNvSpPr/>
            <p:nvPr/>
          </p:nvSpPr>
          <p:spPr bwMode="auto">
            <a:xfrm>
              <a:off x="4975642" y="4788178"/>
              <a:ext cx="45719" cy="19131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95" name="グループ化 494"/>
          <p:cNvGrpSpPr/>
          <p:nvPr/>
        </p:nvGrpSpPr>
        <p:grpSpPr>
          <a:xfrm>
            <a:off x="4161557" y="4726051"/>
            <a:ext cx="1562519" cy="1575555"/>
            <a:chOff x="4163657" y="4726051"/>
            <a:chExt cx="1562519" cy="1575555"/>
          </a:xfrm>
        </p:grpSpPr>
        <p:sp>
          <p:nvSpPr>
            <p:cNvPr id="496" name="星 12 495"/>
            <p:cNvSpPr/>
            <p:nvPr/>
          </p:nvSpPr>
          <p:spPr bwMode="auto">
            <a:xfrm>
              <a:off x="4673961" y="5123727"/>
              <a:ext cx="577125" cy="358578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7" name="グループ化 496"/>
            <p:cNvGrpSpPr/>
            <p:nvPr/>
          </p:nvGrpSpPr>
          <p:grpSpPr>
            <a:xfrm>
              <a:off x="4163657" y="4726051"/>
              <a:ext cx="1562519" cy="1575555"/>
              <a:chOff x="4168074" y="4755158"/>
              <a:chExt cx="1562519" cy="1575555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4672602" y="5271556"/>
                <a:ext cx="571440" cy="949815"/>
                <a:chOff x="4517285" y="4712779"/>
                <a:chExt cx="872520" cy="1450254"/>
              </a:xfrm>
            </p:grpSpPr>
            <p:sp>
              <p:nvSpPr>
                <p:cNvPr id="511" name="片側の 2 つの角を丸めた四角形 510"/>
                <p:cNvSpPr/>
                <p:nvPr/>
              </p:nvSpPr>
              <p:spPr>
                <a:xfrm>
                  <a:off x="4517285" y="5730985"/>
                  <a:ext cx="864096" cy="432048"/>
                </a:xfrm>
                <a:prstGeom prst="round2SameRect">
                  <a:avLst>
                    <a:gd name="adj1" fmla="val 50000"/>
                    <a:gd name="adj2" fmla="val 462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正方形/長方形 511"/>
                <p:cNvSpPr/>
                <p:nvPr/>
              </p:nvSpPr>
              <p:spPr>
                <a:xfrm>
                  <a:off x="4851195" y="5580305"/>
                  <a:ext cx="217934" cy="19183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円/楕円 264"/>
                <p:cNvSpPr/>
                <p:nvPr/>
              </p:nvSpPr>
              <p:spPr>
                <a:xfrm>
                  <a:off x="4578145" y="486689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4" name="弦 513"/>
                <p:cNvSpPr/>
                <p:nvPr/>
              </p:nvSpPr>
              <p:spPr>
                <a:xfrm>
                  <a:off x="4530519" y="471277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5" name="加算記号 268"/>
                <p:cNvSpPr/>
                <p:nvPr/>
              </p:nvSpPr>
              <p:spPr>
                <a:xfrm>
                  <a:off x="4816146" y="490208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4168074" y="47681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509" name="ドーナツ 50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0" name="ドーナツ 509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06" name="正方形/長方形 505"/>
              <p:cNvSpPr/>
              <p:nvPr/>
            </p:nvSpPr>
            <p:spPr bwMode="auto">
              <a:xfrm>
                <a:off x="4810542" y="4838978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正方形/長方形 506"/>
              <p:cNvSpPr/>
              <p:nvPr/>
            </p:nvSpPr>
            <p:spPr bwMode="auto">
              <a:xfrm>
                <a:off x="4891822" y="4755158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正方形/長方形 507"/>
              <p:cNvSpPr/>
              <p:nvPr/>
            </p:nvSpPr>
            <p:spPr bwMode="auto">
              <a:xfrm>
                <a:off x="4975642" y="4788178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 rot="20700000">
              <a:off x="4387319" y="4991614"/>
              <a:ext cx="1059978" cy="248494"/>
              <a:chOff x="3472081" y="4644135"/>
              <a:chExt cx="1059978" cy="248494"/>
            </a:xfrm>
          </p:grpSpPr>
          <p:sp>
            <p:nvSpPr>
              <p:cNvPr id="501" name="フリーフォーム 500"/>
              <p:cNvSpPr/>
              <p:nvPr/>
            </p:nvSpPr>
            <p:spPr bwMode="auto">
              <a:xfrm>
                <a:off x="3523580" y="4662608"/>
                <a:ext cx="956980" cy="203918"/>
              </a:xfrm>
              <a:custGeom>
                <a:avLst/>
                <a:gdLst>
                  <a:gd name="connsiteX0" fmla="*/ 778691 w 956980"/>
                  <a:gd name="connsiteY0" fmla="*/ 48914 h 203918"/>
                  <a:gd name="connsiteX1" fmla="*/ 761537 w 956980"/>
                  <a:gd name="connsiteY1" fmla="*/ 67705 h 203918"/>
                  <a:gd name="connsiteX2" fmla="*/ 761537 w 956980"/>
                  <a:gd name="connsiteY2" fmla="*/ 142866 h 203918"/>
                  <a:gd name="connsiteX3" fmla="*/ 778691 w 956980"/>
                  <a:gd name="connsiteY3" fmla="*/ 161657 h 203918"/>
                  <a:gd name="connsiteX4" fmla="*/ 902307 w 956980"/>
                  <a:gd name="connsiteY4" fmla="*/ 161657 h 203918"/>
                  <a:gd name="connsiteX5" fmla="*/ 919460 w 956980"/>
                  <a:gd name="connsiteY5" fmla="*/ 142866 h 203918"/>
                  <a:gd name="connsiteX6" fmla="*/ 919460 w 956980"/>
                  <a:gd name="connsiteY6" fmla="*/ 67705 h 203918"/>
                  <a:gd name="connsiteX7" fmla="*/ 902307 w 956980"/>
                  <a:gd name="connsiteY7" fmla="*/ 48914 h 203918"/>
                  <a:gd name="connsiteX8" fmla="*/ 596097 w 956980"/>
                  <a:gd name="connsiteY8" fmla="*/ 48914 h 203918"/>
                  <a:gd name="connsiteX9" fmla="*/ 578944 w 956980"/>
                  <a:gd name="connsiteY9" fmla="*/ 67705 h 203918"/>
                  <a:gd name="connsiteX10" fmla="*/ 578944 w 956980"/>
                  <a:gd name="connsiteY10" fmla="*/ 142866 h 203918"/>
                  <a:gd name="connsiteX11" fmla="*/ 596097 w 956980"/>
                  <a:gd name="connsiteY11" fmla="*/ 161657 h 203918"/>
                  <a:gd name="connsiteX12" fmla="*/ 719713 w 956980"/>
                  <a:gd name="connsiteY12" fmla="*/ 161657 h 203918"/>
                  <a:gd name="connsiteX13" fmla="*/ 736867 w 956980"/>
                  <a:gd name="connsiteY13" fmla="*/ 142866 h 203918"/>
                  <a:gd name="connsiteX14" fmla="*/ 736867 w 956980"/>
                  <a:gd name="connsiteY14" fmla="*/ 67705 h 203918"/>
                  <a:gd name="connsiteX15" fmla="*/ 719713 w 956980"/>
                  <a:gd name="connsiteY15" fmla="*/ 48914 h 203918"/>
                  <a:gd name="connsiteX16" fmla="*/ 413504 w 956980"/>
                  <a:gd name="connsiteY16" fmla="*/ 48914 h 203918"/>
                  <a:gd name="connsiteX17" fmla="*/ 396350 w 956980"/>
                  <a:gd name="connsiteY17" fmla="*/ 67705 h 203918"/>
                  <a:gd name="connsiteX18" fmla="*/ 396350 w 956980"/>
                  <a:gd name="connsiteY18" fmla="*/ 142866 h 203918"/>
                  <a:gd name="connsiteX19" fmla="*/ 413504 w 956980"/>
                  <a:gd name="connsiteY19" fmla="*/ 161657 h 203918"/>
                  <a:gd name="connsiteX20" fmla="*/ 537120 w 956980"/>
                  <a:gd name="connsiteY20" fmla="*/ 161657 h 203918"/>
                  <a:gd name="connsiteX21" fmla="*/ 554273 w 956980"/>
                  <a:gd name="connsiteY21" fmla="*/ 142866 h 203918"/>
                  <a:gd name="connsiteX22" fmla="*/ 554273 w 956980"/>
                  <a:gd name="connsiteY22" fmla="*/ 67705 h 203918"/>
                  <a:gd name="connsiteX23" fmla="*/ 537120 w 956980"/>
                  <a:gd name="connsiteY23" fmla="*/ 48914 h 203918"/>
                  <a:gd name="connsiteX24" fmla="*/ 230910 w 956980"/>
                  <a:gd name="connsiteY24" fmla="*/ 48914 h 203918"/>
                  <a:gd name="connsiteX25" fmla="*/ 213757 w 956980"/>
                  <a:gd name="connsiteY25" fmla="*/ 67705 h 203918"/>
                  <a:gd name="connsiteX26" fmla="*/ 213757 w 956980"/>
                  <a:gd name="connsiteY26" fmla="*/ 142866 h 203918"/>
                  <a:gd name="connsiteX27" fmla="*/ 230910 w 956980"/>
                  <a:gd name="connsiteY27" fmla="*/ 161657 h 203918"/>
                  <a:gd name="connsiteX28" fmla="*/ 354526 w 956980"/>
                  <a:gd name="connsiteY28" fmla="*/ 161657 h 203918"/>
                  <a:gd name="connsiteX29" fmla="*/ 371679 w 956980"/>
                  <a:gd name="connsiteY29" fmla="*/ 142866 h 203918"/>
                  <a:gd name="connsiteX30" fmla="*/ 371679 w 956980"/>
                  <a:gd name="connsiteY30" fmla="*/ 67705 h 203918"/>
                  <a:gd name="connsiteX31" fmla="*/ 354526 w 956980"/>
                  <a:gd name="connsiteY31" fmla="*/ 48914 h 203918"/>
                  <a:gd name="connsiteX32" fmla="*/ 48317 w 956980"/>
                  <a:gd name="connsiteY32" fmla="*/ 48914 h 203918"/>
                  <a:gd name="connsiteX33" fmla="*/ 31163 w 956980"/>
                  <a:gd name="connsiteY33" fmla="*/ 67705 h 203918"/>
                  <a:gd name="connsiteX34" fmla="*/ 31163 w 956980"/>
                  <a:gd name="connsiteY34" fmla="*/ 142866 h 203918"/>
                  <a:gd name="connsiteX35" fmla="*/ 48317 w 956980"/>
                  <a:gd name="connsiteY35" fmla="*/ 161657 h 203918"/>
                  <a:gd name="connsiteX36" fmla="*/ 171932 w 956980"/>
                  <a:gd name="connsiteY36" fmla="*/ 161657 h 203918"/>
                  <a:gd name="connsiteX37" fmla="*/ 189086 w 956980"/>
                  <a:gd name="connsiteY37" fmla="*/ 142866 h 203918"/>
                  <a:gd name="connsiteX38" fmla="*/ 189086 w 956980"/>
                  <a:gd name="connsiteY38" fmla="*/ 67705 h 203918"/>
                  <a:gd name="connsiteX39" fmla="*/ 171932 w 956980"/>
                  <a:gd name="connsiteY39" fmla="*/ 48914 h 203918"/>
                  <a:gd name="connsiteX40" fmla="*/ 0 w 956980"/>
                  <a:gd name="connsiteY40" fmla="*/ 0 h 203918"/>
                  <a:gd name="connsiteX41" fmla="*/ 956980 w 956980"/>
                  <a:gd name="connsiteY41" fmla="*/ 0 h 203918"/>
                  <a:gd name="connsiteX42" fmla="*/ 956980 w 956980"/>
                  <a:gd name="connsiteY42" fmla="*/ 203918 h 203918"/>
                  <a:gd name="connsiteX43" fmla="*/ 0 w 956980"/>
                  <a:gd name="connsiteY43" fmla="*/ 203918 h 2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956980" h="203918">
                    <a:moveTo>
                      <a:pt x="778691" y="48914"/>
                    </a:moveTo>
                    <a:cubicBezTo>
                      <a:pt x="769217" y="48914"/>
                      <a:pt x="761537" y="57327"/>
                      <a:pt x="761537" y="67705"/>
                    </a:cubicBezTo>
                    <a:lnTo>
                      <a:pt x="761537" y="142866"/>
                    </a:lnTo>
                    <a:cubicBezTo>
                      <a:pt x="761537" y="153244"/>
                      <a:pt x="769217" y="161657"/>
                      <a:pt x="778691" y="161657"/>
                    </a:cubicBezTo>
                    <a:lnTo>
                      <a:pt x="902307" y="161657"/>
                    </a:lnTo>
                    <a:cubicBezTo>
                      <a:pt x="911780" y="161657"/>
                      <a:pt x="919460" y="153244"/>
                      <a:pt x="919460" y="142866"/>
                    </a:cubicBezTo>
                    <a:lnTo>
                      <a:pt x="919460" y="67705"/>
                    </a:lnTo>
                    <a:cubicBezTo>
                      <a:pt x="919460" y="57327"/>
                      <a:pt x="911780" y="48914"/>
                      <a:pt x="902307" y="48914"/>
                    </a:cubicBezTo>
                    <a:close/>
                    <a:moveTo>
                      <a:pt x="596097" y="48914"/>
                    </a:moveTo>
                    <a:cubicBezTo>
                      <a:pt x="586624" y="48914"/>
                      <a:pt x="578944" y="57327"/>
                      <a:pt x="578944" y="67705"/>
                    </a:cubicBezTo>
                    <a:lnTo>
                      <a:pt x="578944" y="142866"/>
                    </a:lnTo>
                    <a:cubicBezTo>
                      <a:pt x="578944" y="153244"/>
                      <a:pt x="586624" y="161657"/>
                      <a:pt x="596097" y="161657"/>
                    </a:cubicBezTo>
                    <a:lnTo>
                      <a:pt x="719713" y="161657"/>
                    </a:lnTo>
                    <a:cubicBezTo>
                      <a:pt x="729187" y="161657"/>
                      <a:pt x="736867" y="153244"/>
                      <a:pt x="736867" y="142866"/>
                    </a:cubicBezTo>
                    <a:lnTo>
                      <a:pt x="736867" y="67705"/>
                    </a:lnTo>
                    <a:cubicBezTo>
                      <a:pt x="736867" y="57327"/>
                      <a:pt x="729187" y="48914"/>
                      <a:pt x="719713" y="48914"/>
                    </a:cubicBezTo>
                    <a:close/>
                    <a:moveTo>
                      <a:pt x="413504" y="48914"/>
                    </a:moveTo>
                    <a:cubicBezTo>
                      <a:pt x="404030" y="48914"/>
                      <a:pt x="396350" y="57327"/>
                      <a:pt x="396350" y="67705"/>
                    </a:cubicBezTo>
                    <a:lnTo>
                      <a:pt x="396350" y="142866"/>
                    </a:lnTo>
                    <a:cubicBezTo>
                      <a:pt x="396350" y="153244"/>
                      <a:pt x="404030" y="161657"/>
                      <a:pt x="413504" y="161657"/>
                    </a:cubicBezTo>
                    <a:lnTo>
                      <a:pt x="537120" y="161657"/>
                    </a:lnTo>
                    <a:cubicBezTo>
                      <a:pt x="546593" y="161657"/>
                      <a:pt x="554273" y="153244"/>
                      <a:pt x="554273" y="142866"/>
                    </a:cubicBezTo>
                    <a:lnTo>
                      <a:pt x="554273" y="67705"/>
                    </a:lnTo>
                    <a:cubicBezTo>
                      <a:pt x="554273" y="57327"/>
                      <a:pt x="546593" y="48914"/>
                      <a:pt x="537120" y="48914"/>
                    </a:cubicBezTo>
                    <a:close/>
                    <a:moveTo>
                      <a:pt x="230910" y="48914"/>
                    </a:moveTo>
                    <a:cubicBezTo>
                      <a:pt x="221437" y="48914"/>
                      <a:pt x="213757" y="57327"/>
                      <a:pt x="213757" y="67705"/>
                    </a:cubicBezTo>
                    <a:lnTo>
                      <a:pt x="213757" y="142866"/>
                    </a:lnTo>
                    <a:cubicBezTo>
                      <a:pt x="213757" y="153244"/>
                      <a:pt x="221437" y="161657"/>
                      <a:pt x="230910" y="161657"/>
                    </a:cubicBezTo>
                    <a:lnTo>
                      <a:pt x="354526" y="161657"/>
                    </a:lnTo>
                    <a:cubicBezTo>
                      <a:pt x="364000" y="161657"/>
                      <a:pt x="371679" y="153244"/>
                      <a:pt x="371679" y="142866"/>
                    </a:cubicBezTo>
                    <a:lnTo>
                      <a:pt x="371679" y="67705"/>
                    </a:lnTo>
                    <a:cubicBezTo>
                      <a:pt x="371679" y="57327"/>
                      <a:pt x="364000" y="48914"/>
                      <a:pt x="354526" y="48914"/>
                    </a:cubicBezTo>
                    <a:close/>
                    <a:moveTo>
                      <a:pt x="48317" y="48914"/>
                    </a:moveTo>
                    <a:cubicBezTo>
                      <a:pt x="38843" y="48914"/>
                      <a:pt x="31163" y="57327"/>
                      <a:pt x="31163" y="67705"/>
                    </a:cubicBezTo>
                    <a:lnTo>
                      <a:pt x="31163" y="142866"/>
                    </a:lnTo>
                    <a:cubicBezTo>
                      <a:pt x="31163" y="153244"/>
                      <a:pt x="38843" y="161657"/>
                      <a:pt x="48317" y="161657"/>
                    </a:cubicBezTo>
                    <a:lnTo>
                      <a:pt x="171932" y="161657"/>
                    </a:lnTo>
                    <a:cubicBezTo>
                      <a:pt x="181406" y="161657"/>
                      <a:pt x="189086" y="153244"/>
                      <a:pt x="189086" y="142866"/>
                    </a:cubicBezTo>
                    <a:lnTo>
                      <a:pt x="189086" y="67705"/>
                    </a:lnTo>
                    <a:cubicBezTo>
                      <a:pt x="189086" y="57327"/>
                      <a:pt x="181406" y="48914"/>
                      <a:pt x="171932" y="48914"/>
                    </a:cubicBezTo>
                    <a:close/>
                    <a:moveTo>
                      <a:pt x="0" y="0"/>
                    </a:moveTo>
                    <a:lnTo>
                      <a:pt x="956980" y="0"/>
                    </a:lnTo>
                    <a:lnTo>
                      <a:pt x="956980" y="203918"/>
                    </a:lnTo>
                    <a:lnTo>
                      <a:pt x="0" y="203918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/>
              <p:cNvSpPr/>
              <p:nvPr/>
            </p:nvSpPr>
            <p:spPr bwMode="auto">
              <a:xfrm>
                <a:off x="3472081" y="4644135"/>
                <a:ext cx="1059978" cy="45719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/>
              <p:cNvSpPr/>
              <p:nvPr/>
            </p:nvSpPr>
            <p:spPr bwMode="auto">
              <a:xfrm>
                <a:off x="3472081" y="4846910"/>
                <a:ext cx="1059978" cy="45719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9" name="乗算 498"/>
            <p:cNvSpPr/>
            <p:nvPr/>
          </p:nvSpPr>
          <p:spPr bwMode="auto">
            <a:xfrm>
              <a:off x="4775376" y="5584929"/>
              <a:ext cx="126190" cy="126188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乗算 499"/>
            <p:cNvSpPr/>
            <p:nvPr/>
          </p:nvSpPr>
          <p:spPr bwMode="auto">
            <a:xfrm>
              <a:off x="5007786" y="5584929"/>
              <a:ext cx="126190" cy="126188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1" name="グループ化 520"/>
          <p:cNvGrpSpPr/>
          <p:nvPr/>
        </p:nvGrpSpPr>
        <p:grpSpPr>
          <a:xfrm>
            <a:off x="4171382" y="2703181"/>
            <a:ext cx="1562519" cy="1660501"/>
            <a:chOff x="4171382" y="2703181"/>
            <a:chExt cx="1562519" cy="1660501"/>
          </a:xfrm>
        </p:grpSpPr>
        <p:grpSp>
          <p:nvGrpSpPr>
            <p:cNvPr id="527" name="グループ化 526"/>
            <p:cNvGrpSpPr/>
            <p:nvPr/>
          </p:nvGrpSpPr>
          <p:grpSpPr>
            <a:xfrm>
              <a:off x="4171382" y="2703181"/>
              <a:ext cx="1562519" cy="1660501"/>
              <a:chOff x="7923329" y="2671082"/>
              <a:chExt cx="1562519" cy="1660501"/>
            </a:xfrm>
          </p:grpSpPr>
          <p:sp>
            <p:nvSpPr>
              <p:cNvPr id="560" name="片側の 2 つの角を丸めた四角形 559"/>
              <p:cNvSpPr/>
              <p:nvPr/>
            </p:nvSpPr>
            <p:spPr>
              <a:xfrm>
                <a:off x="8272540" y="3401171"/>
                <a:ext cx="864096" cy="798685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1" name="グループ化 560"/>
              <p:cNvGrpSpPr/>
              <p:nvPr/>
            </p:nvGrpSpPr>
            <p:grpSpPr>
              <a:xfrm>
                <a:off x="7923329" y="2769064"/>
                <a:ext cx="1562519" cy="1562519"/>
                <a:chOff x="4232920" y="3834361"/>
                <a:chExt cx="1562519" cy="1562519"/>
              </a:xfrm>
            </p:grpSpPr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4232920" y="3834361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570" name="ドーナツ 569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1" name="ドーナツ 570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69" name="正方形/長方形 568"/>
                <p:cNvSpPr/>
                <p:nvPr/>
              </p:nvSpPr>
              <p:spPr>
                <a:xfrm>
                  <a:off x="4962185" y="4387220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/>
              <p:cNvGrpSpPr/>
              <p:nvPr/>
            </p:nvGrpSpPr>
            <p:grpSpPr>
              <a:xfrm>
                <a:off x="8414850" y="2671082"/>
                <a:ext cx="601134" cy="674000"/>
                <a:chOff x="8285774" y="2713649"/>
                <a:chExt cx="859286" cy="963444"/>
              </a:xfrm>
            </p:grpSpPr>
            <p:sp>
              <p:nvSpPr>
                <p:cNvPr id="563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4" name="円/楕円 173"/>
                <p:cNvSpPr/>
                <p:nvPr/>
              </p:nvSpPr>
              <p:spPr>
                <a:xfrm>
                  <a:off x="84993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円/楕円 174"/>
                <p:cNvSpPr/>
                <p:nvPr/>
              </p:nvSpPr>
              <p:spPr>
                <a:xfrm>
                  <a:off x="88549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弦 565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7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8" name="グループ化 527"/>
            <p:cNvGrpSpPr/>
            <p:nvPr/>
          </p:nvGrpSpPr>
          <p:grpSpPr>
            <a:xfrm>
              <a:off x="5043920" y="3206708"/>
              <a:ext cx="617740" cy="754576"/>
              <a:chOff x="3253909" y="5313680"/>
              <a:chExt cx="388612" cy="474694"/>
            </a:xfrm>
          </p:grpSpPr>
          <p:sp>
            <p:nvSpPr>
              <p:cNvPr id="532" name="フリーフォーム 531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フリーフォーム 558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 flipH="1">
              <a:off x="4244980" y="3206708"/>
              <a:ext cx="617740" cy="754576"/>
              <a:chOff x="3253909" y="5313680"/>
              <a:chExt cx="388612" cy="474694"/>
            </a:xfrm>
          </p:grpSpPr>
          <p:sp>
            <p:nvSpPr>
              <p:cNvPr id="530" name="フリーフォーム 529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 530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72" name="グループ化 571"/>
          <p:cNvGrpSpPr/>
          <p:nvPr/>
        </p:nvGrpSpPr>
        <p:grpSpPr>
          <a:xfrm>
            <a:off x="2288896" y="4739087"/>
            <a:ext cx="1562519" cy="1562519"/>
            <a:chOff x="2288896" y="4739087"/>
            <a:chExt cx="1562519" cy="1562519"/>
          </a:xfrm>
        </p:grpSpPr>
        <p:sp>
          <p:nvSpPr>
            <p:cNvPr id="573" name="星 12 572"/>
            <p:cNvSpPr/>
            <p:nvPr/>
          </p:nvSpPr>
          <p:spPr bwMode="auto">
            <a:xfrm>
              <a:off x="2787181" y="5123727"/>
              <a:ext cx="577125" cy="358578"/>
            </a:xfrm>
            <a:prstGeom prst="star12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4" name="グループ化 573"/>
            <p:cNvGrpSpPr/>
            <p:nvPr/>
          </p:nvGrpSpPr>
          <p:grpSpPr>
            <a:xfrm>
              <a:off x="2288896" y="4739087"/>
              <a:ext cx="1562519" cy="1562519"/>
              <a:chOff x="4168074" y="4768194"/>
              <a:chExt cx="1562519" cy="1562519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4672603" y="5372488"/>
                <a:ext cx="565923" cy="848883"/>
                <a:chOff x="4517285" y="4866890"/>
                <a:chExt cx="864096" cy="1296143"/>
              </a:xfrm>
            </p:grpSpPr>
            <p:sp>
              <p:nvSpPr>
                <p:cNvPr id="585" name="片側の 2 つの角を丸めた四角形 584"/>
                <p:cNvSpPr/>
                <p:nvPr/>
              </p:nvSpPr>
              <p:spPr>
                <a:xfrm>
                  <a:off x="4517285" y="5730985"/>
                  <a:ext cx="864096" cy="432048"/>
                </a:xfrm>
                <a:prstGeom prst="round2SameRect">
                  <a:avLst>
                    <a:gd name="adj1" fmla="val 50000"/>
                    <a:gd name="adj2" fmla="val 4629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正方形/長方形 585"/>
                <p:cNvSpPr/>
                <p:nvPr/>
              </p:nvSpPr>
              <p:spPr>
                <a:xfrm>
                  <a:off x="4851195" y="5580305"/>
                  <a:ext cx="217934" cy="19183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264"/>
                <p:cNvSpPr/>
                <p:nvPr/>
              </p:nvSpPr>
              <p:spPr>
                <a:xfrm>
                  <a:off x="4578145" y="486689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>
                <a:off x="4168074" y="4768194"/>
                <a:ext cx="1562519" cy="1562519"/>
                <a:chOff x="3291812" y="3140968"/>
                <a:chExt cx="720080" cy="720080"/>
              </a:xfrm>
            </p:grpSpPr>
            <p:sp>
              <p:nvSpPr>
                <p:cNvPr id="583" name="ドーナツ 58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4" name="ドーナツ 58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9" name="円/楕円 2"/>
              <p:cNvSpPr/>
              <p:nvPr/>
            </p:nvSpPr>
            <p:spPr bwMode="auto">
              <a:xfrm rot="20700000">
                <a:off x="4644506" y="5133463"/>
                <a:ext cx="493569" cy="220646"/>
              </a:xfrm>
              <a:custGeom>
                <a:avLst/>
                <a:gdLst/>
                <a:ahLst/>
                <a:cxnLst/>
                <a:rect l="l" t="t" r="r" b="b"/>
                <a:pathLst>
                  <a:path w="2013728" h="900222">
                    <a:moveTo>
                      <a:pt x="415835" y="0"/>
                    </a:moveTo>
                    <a:cubicBezTo>
                      <a:pt x="592149" y="0"/>
                      <a:pt x="744785" y="101375"/>
                      <a:pt x="816973" y="249849"/>
                    </a:cubicBezTo>
                    <a:lnTo>
                      <a:pt x="1813466" y="249849"/>
                    </a:lnTo>
                    <a:cubicBezTo>
                      <a:pt x="1924068" y="249849"/>
                      <a:pt x="2013728" y="339509"/>
                      <a:pt x="2013728" y="450111"/>
                    </a:cubicBezTo>
                    <a:lnTo>
                      <a:pt x="2013727" y="450111"/>
                    </a:lnTo>
                    <a:cubicBezTo>
                      <a:pt x="2013727" y="560713"/>
                      <a:pt x="1924067" y="650373"/>
                      <a:pt x="1813465" y="650373"/>
                    </a:cubicBezTo>
                    <a:lnTo>
                      <a:pt x="816973" y="650372"/>
                    </a:lnTo>
                    <a:cubicBezTo>
                      <a:pt x="744786" y="798847"/>
                      <a:pt x="592149" y="900222"/>
                      <a:pt x="415835" y="900222"/>
                    </a:cubicBezTo>
                    <a:cubicBezTo>
                      <a:pt x="256053" y="900222"/>
                      <a:pt x="115716" y="816966"/>
                      <a:pt x="36705" y="690918"/>
                    </a:cubicBezTo>
                    <a:lnTo>
                      <a:pt x="271705" y="690918"/>
                    </a:lnTo>
                    <a:lnTo>
                      <a:pt x="404556" y="484679"/>
                    </a:lnTo>
                    <a:lnTo>
                      <a:pt x="271705" y="278439"/>
                    </a:lnTo>
                    <a:lnTo>
                      <a:pt x="0" y="278439"/>
                    </a:lnTo>
                    <a:cubicBezTo>
                      <a:pt x="67190" y="114948"/>
                      <a:pt x="228089" y="0"/>
                      <a:pt x="41583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9"/>
              <p:cNvSpPr/>
              <p:nvPr/>
            </p:nvSpPr>
            <p:spPr bwMode="auto">
              <a:xfrm>
                <a:off x="4810542" y="4952482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正方形/長方形 580"/>
              <p:cNvSpPr/>
              <p:nvPr/>
            </p:nvSpPr>
            <p:spPr bwMode="auto">
              <a:xfrm>
                <a:off x="4891822" y="4868662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正方形/長方形 581"/>
              <p:cNvSpPr/>
              <p:nvPr/>
            </p:nvSpPr>
            <p:spPr bwMode="auto">
              <a:xfrm>
                <a:off x="4975642" y="4901682"/>
                <a:ext cx="45719" cy="19131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5" name="乗算 574"/>
            <p:cNvSpPr/>
            <p:nvPr/>
          </p:nvSpPr>
          <p:spPr bwMode="auto">
            <a:xfrm>
              <a:off x="2906376" y="5549262"/>
              <a:ext cx="126190" cy="126188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乗算 575"/>
            <p:cNvSpPr/>
            <p:nvPr/>
          </p:nvSpPr>
          <p:spPr bwMode="auto">
            <a:xfrm>
              <a:off x="3138786" y="5549262"/>
              <a:ext cx="126190" cy="126188"/>
            </a:xfrm>
            <a:prstGeom prst="mathMultiply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8" name="グループ化 587"/>
          <p:cNvGrpSpPr/>
          <p:nvPr/>
        </p:nvGrpSpPr>
        <p:grpSpPr>
          <a:xfrm>
            <a:off x="2300326" y="776143"/>
            <a:ext cx="1562519" cy="1660501"/>
            <a:chOff x="2300326" y="776143"/>
            <a:chExt cx="1562519" cy="1660501"/>
          </a:xfrm>
        </p:grpSpPr>
        <p:grpSp>
          <p:nvGrpSpPr>
            <p:cNvPr id="589" name="グループ化 588"/>
            <p:cNvGrpSpPr/>
            <p:nvPr/>
          </p:nvGrpSpPr>
          <p:grpSpPr>
            <a:xfrm>
              <a:off x="2300326" y="776143"/>
              <a:ext cx="1562519" cy="1660501"/>
              <a:chOff x="7923329" y="2671082"/>
              <a:chExt cx="1562519" cy="1660501"/>
            </a:xfrm>
          </p:grpSpPr>
          <p:sp>
            <p:nvSpPr>
              <p:cNvPr id="597" name="片側の 2 つの角を丸めた四角形 596"/>
              <p:cNvSpPr/>
              <p:nvPr/>
            </p:nvSpPr>
            <p:spPr>
              <a:xfrm>
                <a:off x="8272540" y="3401171"/>
                <a:ext cx="864096" cy="798685"/>
              </a:xfrm>
              <a:prstGeom prst="round2SameRect">
                <a:avLst>
                  <a:gd name="adj1" fmla="val 24917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8" name="グループ化 597"/>
              <p:cNvGrpSpPr/>
              <p:nvPr/>
            </p:nvGrpSpPr>
            <p:grpSpPr>
              <a:xfrm>
                <a:off x="7923329" y="2769064"/>
                <a:ext cx="1562519" cy="1562519"/>
                <a:chOff x="4232920" y="3834361"/>
                <a:chExt cx="1562519" cy="1562519"/>
              </a:xfrm>
            </p:grpSpPr>
            <p:grpSp>
              <p:nvGrpSpPr>
                <p:cNvPr id="605" name="グループ化 604"/>
                <p:cNvGrpSpPr/>
                <p:nvPr/>
              </p:nvGrpSpPr>
              <p:grpSpPr>
                <a:xfrm>
                  <a:off x="4232920" y="3834361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607" name="ドーナツ 606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8" name="ドーナツ 607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06" name="正方形/長方形 605"/>
                <p:cNvSpPr/>
                <p:nvPr/>
              </p:nvSpPr>
              <p:spPr>
                <a:xfrm>
                  <a:off x="4962185" y="4387220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/>
              <p:cNvGrpSpPr/>
              <p:nvPr/>
            </p:nvGrpSpPr>
            <p:grpSpPr>
              <a:xfrm>
                <a:off x="8414850" y="2671082"/>
                <a:ext cx="601134" cy="674000"/>
                <a:chOff x="8285774" y="2713649"/>
                <a:chExt cx="859286" cy="963444"/>
              </a:xfrm>
            </p:grpSpPr>
            <p:sp>
              <p:nvSpPr>
                <p:cNvPr id="600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円/楕円 173"/>
                <p:cNvSpPr/>
                <p:nvPr/>
              </p:nvSpPr>
              <p:spPr>
                <a:xfrm>
                  <a:off x="84993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円/楕円 174"/>
                <p:cNvSpPr/>
                <p:nvPr/>
              </p:nvSpPr>
              <p:spPr>
                <a:xfrm>
                  <a:off x="88549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弦 602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0" name="角丸四角形 589"/>
            <p:cNvSpPr/>
            <p:nvPr/>
          </p:nvSpPr>
          <p:spPr bwMode="auto">
            <a:xfrm>
              <a:off x="3138786" y="1685829"/>
              <a:ext cx="289501" cy="214216"/>
            </a:xfrm>
            <a:prstGeom prst="roundRect">
              <a:avLst>
                <a:gd name="adj" fmla="val 1073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1" name="グループ化 590"/>
            <p:cNvGrpSpPr/>
            <p:nvPr/>
          </p:nvGrpSpPr>
          <p:grpSpPr>
            <a:xfrm rot="1800000">
              <a:off x="3044421" y="1612619"/>
              <a:ext cx="84636" cy="114357"/>
              <a:chOff x="2927293" y="1614530"/>
              <a:chExt cx="131070" cy="177098"/>
            </a:xfrm>
          </p:grpSpPr>
          <p:sp>
            <p:nvSpPr>
              <p:cNvPr id="595" name="正方形/長方形 594"/>
              <p:cNvSpPr/>
              <p:nvPr/>
            </p:nvSpPr>
            <p:spPr bwMode="auto">
              <a:xfrm rot="900000">
                <a:off x="2931364" y="1614530"/>
                <a:ext cx="126999" cy="5927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正方形/長方形 595"/>
              <p:cNvSpPr/>
              <p:nvPr/>
            </p:nvSpPr>
            <p:spPr bwMode="auto">
              <a:xfrm rot="20700000">
                <a:off x="2927293" y="1732352"/>
                <a:ext cx="127000" cy="5927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/>
            <p:cNvGrpSpPr/>
            <p:nvPr/>
          </p:nvGrpSpPr>
          <p:grpSpPr>
            <a:xfrm rot="13500000">
              <a:off x="3419448" y="1866599"/>
              <a:ext cx="84636" cy="114357"/>
              <a:chOff x="2927293" y="1614530"/>
              <a:chExt cx="131070" cy="177098"/>
            </a:xfrm>
          </p:grpSpPr>
          <p:sp>
            <p:nvSpPr>
              <p:cNvPr id="593" name="正方形/長方形 592"/>
              <p:cNvSpPr/>
              <p:nvPr/>
            </p:nvSpPr>
            <p:spPr bwMode="auto">
              <a:xfrm rot="900000">
                <a:off x="2931364" y="1614530"/>
                <a:ext cx="126999" cy="5927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/>
              <p:cNvSpPr/>
              <p:nvPr/>
            </p:nvSpPr>
            <p:spPr bwMode="auto">
              <a:xfrm rot="20700000">
                <a:off x="2927293" y="1732352"/>
                <a:ext cx="127000" cy="5927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9" name="グループ化 608"/>
          <p:cNvGrpSpPr/>
          <p:nvPr/>
        </p:nvGrpSpPr>
        <p:grpSpPr>
          <a:xfrm>
            <a:off x="7908646" y="769108"/>
            <a:ext cx="1562519" cy="1652915"/>
            <a:chOff x="1333883" y="3611110"/>
            <a:chExt cx="1562519" cy="1652915"/>
          </a:xfrm>
        </p:grpSpPr>
        <p:sp>
          <p:nvSpPr>
            <p:cNvPr id="610" name="片側の 2 つの角を丸めた四角形 609"/>
            <p:cNvSpPr/>
            <p:nvPr/>
          </p:nvSpPr>
          <p:spPr>
            <a:xfrm>
              <a:off x="1901423" y="4045497"/>
              <a:ext cx="441934" cy="1127284"/>
            </a:xfrm>
            <a:prstGeom prst="round2SameRect">
              <a:avLst>
                <a:gd name="adj1" fmla="val 35094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1" name="グループ化 610"/>
            <p:cNvGrpSpPr/>
            <p:nvPr/>
          </p:nvGrpSpPr>
          <p:grpSpPr>
            <a:xfrm>
              <a:off x="1333883" y="3701506"/>
              <a:ext cx="1562519" cy="1562519"/>
              <a:chOff x="3291812" y="3140968"/>
              <a:chExt cx="720080" cy="720080"/>
            </a:xfrm>
          </p:grpSpPr>
          <p:sp>
            <p:nvSpPr>
              <p:cNvPr id="626" name="ドーナツ 62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7" name="ドーナツ 62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2" name="グループ化 611"/>
            <p:cNvGrpSpPr/>
            <p:nvPr/>
          </p:nvGrpSpPr>
          <p:grpSpPr>
            <a:xfrm>
              <a:off x="1921213" y="3611110"/>
              <a:ext cx="402346" cy="690062"/>
              <a:chOff x="6504639" y="882961"/>
              <a:chExt cx="601134" cy="985345"/>
            </a:xfrm>
          </p:grpSpPr>
          <p:sp>
            <p:nvSpPr>
              <p:cNvPr id="621" name="正方形/長方形 620"/>
              <p:cNvSpPr/>
              <p:nvPr/>
            </p:nvSpPr>
            <p:spPr>
              <a:xfrm>
                <a:off x="6742383" y="142698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2" name="グループ化 621"/>
              <p:cNvGrpSpPr/>
              <p:nvPr/>
            </p:nvGrpSpPr>
            <p:grpSpPr>
              <a:xfrm>
                <a:off x="6504639" y="882961"/>
                <a:ext cx="601134" cy="646530"/>
                <a:chOff x="8285774" y="2866345"/>
                <a:chExt cx="859286" cy="924179"/>
              </a:xfrm>
            </p:grpSpPr>
            <p:sp>
              <p:nvSpPr>
                <p:cNvPr id="623" name="円/楕円 172"/>
                <p:cNvSpPr/>
                <p:nvPr/>
              </p:nvSpPr>
              <p:spPr>
                <a:xfrm>
                  <a:off x="8333400" y="2981190"/>
                  <a:ext cx="764034" cy="80933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弦 623"/>
                <p:cNvSpPr/>
                <p:nvPr/>
              </p:nvSpPr>
              <p:spPr>
                <a:xfrm>
                  <a:off x="8285774" y="2866345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5" name="加算記号 176"/>
                <p:cNvSpPr/>
                <p:nvPr/>
              </p:nvSpPr>
              <p:spPr>
                <a:xfrm>
                  <a:off x="8571401" y="3055650"/>
                  <a:ext cx="283592" cy="283593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3" name="グループ化 612"/>
            <p:cNvGrpSpPr/>
            <p:nvPr/>
          </p:nvGrpSpPr>
          <p:grpSpPr>
            <a:xfrm rot="9000000">
              <a:off x="2009874" y="4521803"/>
              <a:ext cx="261017" cy="318835"/>
              <a:chOff x="5140940" y="4522518"/>
              <a:chExt cx="388612" cy="474694"/>
            </a:xfrm>
          </p:grpSpPr>
          <p:sp>
            <p:nvSpPr>
              <p:cNvPr id="619" name="フリーフォーム 618"/>
              <p:cNvSpPr/>
              <p:nvPr/>
            </p:nvSpPr>
            <p:spPr bwMode="auto">
              <a:xfrm>
                <a:off x="5140940" y="4522518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フリーフォーム 619"/>
              <p:cNvSpPr/>
              <p:nvPr/>
            </p:nvSpPr>
            <p:spPr bwMode="auto">
              <a:xfrm>
                <a:off x="5140940" y="4522518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4" name="グループ化 613"/>
            <p:cNvGrpSpPr/>
            <p:nvPr/>
          </p:nvGrpSpPr>
          <p:grpSpPr>
            <a:xfrm rot="12600000" flipH="1">
              <a:off x="2009873" y="4497517"/>
              <a:ext cx="261017" cy="318835"/>
              <a:chOff x="5140940" y="4522518"/>
              <a:chExt cx="388612" cy="474694"/>
            </a:xfrm>
          </p:grpSpPr>
          <p:sp>
            <p:nvSpPr>
              <p:cNvPr id="617" name="フリーフォーム 616"/>
              <p:cNvSpPr/>
              <p:nvPr/>
            </p:nvSpPr>
            <p:spPr bwMode="auto">
              <a:xfrm>
                <a:off x="5140940" y="4522518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フリーフォーム 617"/>
              <p:cNvSpPr/>
              <p:nvPr/>
            </p:nvSpPr>
            <p:spPr bwMode="auto">
              <a:xfrm>
                <a:off x="5140940" y="4522518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5" name="アーチ 614"/>
            <p:cNvSpPr/>
            <p:nvPr/>
          </p:nvSpPr>
          <p:spPr bwMode="auto">
            <a:xfrm rot="10800000">
              <a:off x="1982670" y="3848771"/>
              <a:ext cx="97668" cy="97668"/>
            </a:xfrm>
            <a:prstGeom prst="blockArc">
              <a:avLst>
                <a:gd name="adj1" fmla="val 10800000"/>
                <a:gd name="adj2" fmla="val 267669"/>
                <a:gd name="adj3" fmla="val 24924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アーチ 615"/>
            <p:cNvSpPr/>
            <p:nvPr/>
          </p:nvSpPr>
          <p:spPr bwMode="auto">
            <a:xfrm rot="10800000">
              <a:off x="2161740" y="3848771"/>
              <a:ext cx="97668" cy="97668"/>
            </a:xfrm>
            <a:prstGeom prst="blockArc">
              <a:avLst>
                <a:gd name="adj1" fmla="val 10800000"/>
                <a:gd name="adj2" fmla="val 267669"/>
                <a:gd name="adj3" fmla="val 24924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3305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グループ化 296"/>
          <p:cNvGrpSpPr/>
          <p:nvPr/>
        </p:nvGrpSpPr>
        <p:grpSpPr>
          <a:xfrm>
            <a:off x="441046" y="4712258"/>
            <a:ext cx="1562519" cy="1656306"/>
            <a:chOff x="441046" y="4712258"/>
            <a:chExt cx="1562519" cy="1656306"/>
          </a:xfrm>
        </p:grpSpPr>
        <p:sp>
          <p:nvSpPr>
            <p:cNvPr id="298" name="フリーフォーム 297"/>
            <p:cNvSpPr/>
            <p:nvPr/>
          </p:nvSpPr>
          <p:spPr>
            <a:xfrm>
              <a:off x="608878" y="5638447"/>
              <a:ext cx="566920" cy="579396"/>
            </a:xfrm>
            <a:custGeom>
              <a:avLst/>
              <a:gdLst>
                <a:gd name="connsiteX0" fmla="*/ 183393 w 566920"/>
                <a:gd name="connsiteY0" fmla="*/ 0 h 579396"/>
                <a:gd name="connsiteX1" fmla="*/ 359551 w 566920"/>
                <a:gd name="connsiteY1" fmla="*/ 0 h 579396"/>
                <a:gd name="connsiteX2" fmla="*/ 566920 w 566920"/>
                <a:gd name="connsiteY2" fmla="*/ 207369 h 579396"/>
                <a:gd name="connsiteX3" fmla="*/ 566920 w 566920"/>
                <a:gd name="connsiteY3" fmla="*/ 579396 h 579396"/>
                <a:gd name="connsiteX4" fmla="*/ 480157 w 566920"/>
                <a:gd name="connsiteY4" fmla="*/ 570650 h 579396"/>
                <a:gd name="connsiteX5" fmla="*/ 25641 w 566920"/>
                <a:gd name="connsiteY5" fmla="*/ 197861 h 579396"/>
                <a:gd name="connsiteX6" fmla="*/ 0 w 566920"/>
                <a:gd name="connsiteY6" fmla="*/ 115261 h 579396"/>
                <a:gd name="connsiteX7" fmla="*/ 36761 w 566920"/>
                <a:gd name="connsiteY7" fmla="*/ 60737 h 579396"/>
                <a:gd name="connsiteX8" fmla="*/ 183393 w 566920"/>
                <a:gd name="connsiteY8" fmla="*/ 0 h 57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920" h="579396">
                  <a:moveTo>
                    <a:pt x="183393" y="0"/>
                  </a:moveTo>
                  <a:lnTo>
                    <a:pt x="359551" y="0"/>
                  </a:lnTo>
                  <a:cubicBezTo>
                    <a:pt x="474078" y="0"/>
                    <a:pt x="566920" y="92842"/>
                    <a:pt x="566920" y="207369"/>
                  </a:cubicBezTo>
                  <a:lnTo>
                    <a:pt x="566920" y="579396"/>
                  </a:lnTo>
                  <a:lnTo>
                    <a:pt x="480157" y="570650"/>
                  </a:lnTo>
                  <a:cubicBezTo>
                    <a:pt x="274651" y="528597"/>
                    <a:pt x="105514" y="386703"/>
                    <a:pt x="25641" y="197861"/>
                  </a:cubicBezTo>
                  <a:lnTo>
                    <a:pt x="0" y="115261"/>
                  </a:lnTo>
                  <a:lnTo>
                    <a:pt x="36761" y="60737"/>
                  </a:lnTo>
                  <a:cubicBezTo>
                    <a:pt x="74287" y="23211"/>
                    <a:pt x="126130" y="0"/>
                    <a:pt x="1833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99" name="グループ化 298"/>
            <p:cNvGrpSpPr/>
            <p:nvPr/>
          </p:nvGrpSpPr>
          <p:grpSpPr>
            <a:xfrm>
              <a:off x="441046" y="4806045"/>
              <a:ext cx="1562519" cy="1562519"/>
              <a:chOff x="3291812" y="3140968"/>
              <a:chExt cx="720080" cy="720080"/>
            </a:xfrm>
          </p:grpSpPr>
          <p:sp>
            <p:nvSpPr>
              <p:cNvPr id="321" name="ドーナツ 32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2" name="ドーナツ 32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>
              <a:off x="682218" y="5139188"/>
              <a:ext cx="411074" cy="746855"/>
              <a:chOff x="932567" y="4708063"/>
              <a:chExt cx="601134" cy="1092163"/>
            </a:xfrm>
          </p:grpSpPr>
          <p:sp>
            <p:nvSpPr>
              <p:cNvPr id="314" name="正方形/長方形 313"/>
              <p:cNvSpPr/>
              <p:nvPr/>
            </p:nvSpPr>
            <p:spPr>
              <a:xfrm>
                <a:off x="1170311" y="535890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5" name="グループ化 314"/>
              <p:cNvGrpSpPr/>
              <p:nvPr/>
            </p:nvGrpSpPr>
            <p:grpSpPr>
              <a:xfrm>
                <a:off x="932567" y="4708063"/>
                <a:ext cx="601134" cy="674000"/>
                <a:chOff x="8285774" y="2713649"/>
                <a:chExt cx="859286" cy="963444"/>
              </a:xfrm>
            </p:grpSpPr>
            <p:sp>
              <p:nvSpPr>
                <p:cNvPr id="316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円/楕円 173"/>
                <p:cNvSpPr/>
                <p:nvPr/>
              </p:nvSpPr>
              <p:spPr>
                <a:xfrm>
                  <a:off x="84993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円/楕円 174"/>
                <p:cNvSpPr/>
                <p:nvPr/>
              </p:nvSpPr>
              <p:spPr>
                <a:xfrm>
                  <a:off x="88549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弦 318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1" name="角丸四角形 300"/>
            <p:cNvSpPr/>
            <p:nvPr/>
          </p:nvSpPr>
          <p:spPr bwMode="auto">
            <a:xfrm rot="2700000">
              <a:off x="945923" y="5792525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02" name="グループ化 301"/>
            <p:cNvGrpSpPr/>
            <p:nvPr/>
          </p:nvGrpSpPr>
          <p:grpSpPr>
            <a:xfrm rot="20700000">
              <a:off x="1280727" y="4712258"/>
              <a:ext cx="721897" cy="1146096"/>
              <a:chOff x="2348754" y="5274204"/>
              <a:chExt cx="690310" cy="1146096"/>
            </a:xfrm>
          </p:grpSpPr>
          <p:sp>
            <p:nvSpPr>
              <p:cNvPr id="304" name="波線 303"/>
              <p:cNvSpPr/>
              <p:nvPr/>
            </p:nvSpPr>
            <p:spPr bwMode="auto">
              <a:xfrm>
                <a:off x="2388140" y="5274204"/>
                <a:ext cx="650924" cy="773705"/>
              </a:xfrm>
              <a:prstGeom prst="wav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角丸四角形 306"/>
              <p:cNvSpPr/>
              <p:nvPr/>
            </p:nvSpPr>
            <p:spPr bwMode="auto">
              <a:xfrm>
                <a:off x="2348754" y="5295174"/>
                <a:ext cx="64895" cy="112512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3" name="角丸四角形 302"/>
            <p:cNvSpPr/>
            <p:nvPr/>
          </p:nvSpPr>
          <p:spPr bwMode="auto">
            <a:xfrm rot="7200000">
              <a:off x="1160574" y="5748889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3" name="グループ化 322"/>
          <p:cNvGrpSpPr/>
          <p:nvPr/>
        </p:nvGrpSpPr>
        <p:grpSpPr>
          <a:xfrm>
            <a:off x="2307946" y="4712258"/>
            <a:ext cx="1562519" cy="1656306"/>
            <a:chOff x="441046" y="4712258"/>
            <a:chExt cx="1562519" cy="1656306"/>
          </a:xfrm>
        </p:grpSpPr>
        <p:sp>
          <p:nvSpPr>
            <p:cNvPr id="324" name="フリーフォーム 323"/>
            <p:cNvSpPr/>
            <p:nvPr/>
          </p:nvSpPr>
          <p:spPr>
            <a:xfrm>
              <a:off x="608878" y="5638447"/>
              <a:ext cx="566920" cy="579396"/>
            </a:xfrm>
            <a:custGeom>
              <a:avLst/>
              <a:gdLst>
                <a:gd name="connsiteX0" fmla="*/ 183393 w 566920"/>
                <a:gd name="connsiteY0" fmla="*/ 0 h 579396"/>
                <a:gd name="connsiteX1" fmla="*/ 359551 w 566920"/>
                <a:gd name="connsiteY1" fmla="*/ 0 h 579396"/>
                <a:gd name="connsiteX2" fmla="*/ 566920 w 566920"/>
                <a:gd name="connsiteY2" fmla="*/ 207369 h 579396"/>
                <a:gd name="connsiteX3" fmla="*/ 566920 w 566920"/>
                <a:gd name="connsiteY3" fmla="*/ 579396 h 579396"/>
                <a:gd name="connsiteX4" fmla="*/ 480157 w 566920"/>
                <a:gd name="connsiteY4" fmla="*/ 570650 h 579396"/>
                <a:gd name="connsiteX5" fmla="*/ 25641 w 566920"/>
                <a:gd name="connsiteY5" fmla="*/ 197861 h 579396"/>
                <a:gd name="connsiteX6" fmla="*/ 0 w 566920"/>
                <a:gd name="connsiteY6" fmla="*/ 115261 h 579396"/>
                <a:gd name="connsiteX7" fmla="*/ 36761 w 566920"/>
                <a:gd name="connsiteY7" fmla="*/ 60737 h 579396"/>
                <a:gd name="connsiteX8" fmla="*/ 183393 w 566920"/>
                <a:gd name="connsiteY8" fmla="*/ 0 h 57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920" h="579396">
                  <a:moveTo>
                    <a:pt x="183393" y="0"/>
                  </a:moveTo>
                  <a:lnTo>
                    <a:pt x="359551" y="0"/>
                  </a:lnTo>
                  <a:cubicBezTo>
                    <a:pt x="474078" y="0"/>
                    <a:pt x="566920" y="92842"/>
                    <a:pt x="566920" y="207369"/>
                  </a:cubicBezTo>
                  <a:lnTo>
                    <a:pt x="566920" y="579396"/>
                  </a:lnTo>
                  <a:lnTo>
                    <a:pt x="480157" y="570650"/>
                  </a:lnTo>
                  <a:cubicBezTo>
                    <a:pt x="274651" y="528597"/>
                    <a:pt x="105514" y="386703"/>
                    <a:pt x="25641" y="197861"/>
                  </a:cubicBezTo>
                  <a:lnTo>
                    <a:pt x="0" y="115261"/>
                  </a:lnTo>
                  <a:lnTo>
                    <a:pt x="36761" y="60737"/>
                  </a:lnTo>
                  <a:cubicBezTo>
                    <a:pt x="74287" y="23211"/>
                    <a:pt x="126130" y="0"/>
                    <a:pt x="1833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25" name="グループ化 324"/>
            <p:cNvGrpSpPr/>
            <p:nvPr/>
          </p:nvGrpSpPr>
          <p:grpSpPr>
            <a:xfrm>
              <a:off x="441046" y="4806045"/>
              <a:ext cx="1562519" cy="1562519"/>
              <a:chOff x="3291812" y="3140968"/>
              <a:chExt cx="720080" cy="720080"/>
            </a:xfrm>
          </p:grpSpPr>
          <p:sp>
            <p:nvSpPr>
              <p:cNvPr id="339" name="ドーナツ 3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0" name="ドーナツ 33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6" name="グループ化 325"/>
            <p:cNvGrpSpPr/>
            <p:nvPr/>
          </p:nvGrpSpPr>
          <p:grpSpPr>
            <a:xfrm>
              <a:off x="682218" y="5139188"/>
              <a:ext cx="411074" cy="746855"/>
              <a:chOff x="932567" y="4708063"/>
              <a:chExt cx="601134" cy="1092163"/>
            </a:xfrm>
          </p:grpSpPr>
          <p:sp>
            <p:nvSpPr>
              <p:cNvPr id="332" name="正方形/長方形 331"/>
              <p:cNvSpPr/>
              <p:nvPr/>
            </p:nvSpPr>
            <p:spPr>
              <a:xfrm>
                <a:off x="1170311" y="535890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/>
              <p:cNvGrpSpPr/>
              <p:nvPr/>
            </p:nvGrpSpPr>
            <p:grpSpPr>
              <a:xfrm>
                <a:off x="932567" y="4708063"/>
                <a:ext cx="601134" cy="674000"/>
                <a:chOff x="8285774" y="2713649"/>
                <a:chExt cx="859286" cy="963444"/>
              </a:xfrm>
            </p:grpSpPr>
            <p:sp>
              <p:nvSpPr>
                <p:cNvPr id="334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円/楕円 173"/>
                <p:cNvSpPr/>
                <p:nvPr/>
              </p:nvSpPr>
              <p:spPr>
                <a:xfrm>
                  <a:off x="84993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/楕円 174"/>
                <p:cNvSpPr/>
                <p:nvPr/>
              </p:nvSpPr>
              <p:spPr>
                <a:xfrm>
                  <a:off x="88549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弦 336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7" name="角丸四角形 326"/>
            <p:cNvSpPr/>
            <p:nvPr/>
          </p:nvSpPr>
          <p:spPr bwMode="auto">
            <a:xfrm rot="2700000">
              <a:off x="945923" y="5792525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28" name="グループ化 327"/>
            <p:cNvGrpSpPr/>
            <p:nvPr/>
          </p:nvGrpSpPr>
          <p:grpSpPr>
            <a:xfrm rot="20700000">
              <a:off x="1280727" y="4712258"/>
              <a:ext cx="721897" cy="1146096"/>
              <a:chOff x="2348754" y="5274204"/>
              <a:chExt cx="690310" cy="1146096"/>
            </a:xfrm>
          </p:grpSpPr>
          <p:sp>
            <p:nvSpPr>
              <p:cNvPr id="330" name="波線 329"/>
              <p:cNvSpPr/>
              <p:nvPr/>
            </p:nvSpPr>
            <p:spPr bwMode="auto">
              <a:xfrm>
                <a:off x="2388140" y="5274204"/>
                <a:ext cx="650924" cy="773705"/>
              </a:xfrm>
              <a:prstGeom prst="wav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角丸四角形 330"/>
              <p:cNvSpPr/>
              <p:nvPr/>
            </p:nvSpPr>
            <p:spPr bwMode="auto">
              <a:xfrm>
                <a:off x="2348754" y="5295174"/>
                <a:ext cx="64895" cy="112512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9" name="角丸四角形 328"/>
            <p:cNvSpPr/>
            <p:nvPr/>
          </p:nvSpPr>
          <p:spPr bwMode="auto">
            <a:xfrm rot="7200000">
              <a:off x="1160574" y="5748889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41" name="グループ化 340"/>
          <p:cNvGrpSpPr/>
          <p:nvPr/>
        </p:nvGrpSpPr>
        <p:grpSpPr>
          <a:xfrm>
            <a:off x="4165321" y="4712258"/>
            <a:ext cx="1562519" cy="1656306"/>
            <a:chOff x="441046" y="4712258"/>
            <a:chExt cx="1562519" cy="1656306"/>
          </a:xfrm>
        </p:grpSpPr>
        <p:sp>
          <p:nvSpPr>
            <p:cNvPr id="342" name="フリーフォーム 341"/>
            <p:cNvSpPr/>
            <p:nvPr/>
          </p:nvSpPr>
          <p:spPr>
            <a:xfrm>
              <a:off x="608878" y="5638447"/>
              <a:ext cx="566920" cy="579396"/>
            </a:xfrm>
            <a:custGeom>
              <a:avLst/>
              <a:gdLst>
                <a:gd name="connsiteX0" fmla="*/ 183393 w 566920"/>
                <a:gd name="connsiteY0" fmla="*/ 0 h 579396"/>
                <a:gd name="connsiteX1" fmla="*/ 359551 w 566920"/>
                <a:gd name="connsiteY1" fmla="*/ 0 h 579396"/>
                <a:gd name="connsiteX2" fmla="*/ 566920 w 566920"/>
                <a:gd name="connsiteY2" fmla="*/ 207369 h 579396"/>
                <a:gd name="connsiteX3" fmla="*/ 566920 w 566920"/>
                <a:gd name="connsiteY3" fmla="*/ 579396 h 579396"/>
                <a:gd name="connsiteX4" fmla="*/ 480157 w 566920"/>
                <a:gd name="connsiteY4" fmla="*/ 570650 h 579396"/>
                <a:gd name="connsiteX5" fmla="*/ 25641 w 566920"/>
                <a:gd name="connsiteY5" fmla="*/ 197861 h 579396"/>
                <a:gd name="connsiteX6" fmla="*/ 0 w 566920"/>
                <a:gd name="connsiteY6" fmla="*/ 115261 h 579396"/>
                <a:gd name="connsiteX7" fmla="*/ 36761 w 566920"/>
                <a:gd name="connsiteY7" fmla="*/ 60737 h 579396"/>
                <a:gd name="connsiteX8" fmla="*/ 183393 w 566920"/>
                <a:gd name="connsiteY8" fmla="*/ 0 h 57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920" h="579396">
                  <a:moveTo>
                    <a:pt x="183393" y="0"/>
                  </a:moveTo>
                  <a:lnTo>
                    <a:pt x="359551" y="0"/>
                  </a:lnTo>
                  <a:cubicBezTo>
                    <a:pt x="474078" y="0"/>
                    <a:pt x="566920" y="92842"/>
                    <a:pt x="566920" y="207369"/>
                  </a:cubicBezTo>
                  <a:lnTo>
                    <a:pt x="566920" y="579396"/>
                  </a:lnTo>
                  <a:lnTo>
                    <a:pt x="480157" y="570650"/>
                  </a:lnTo>
                  <a:cubicBezTo>
                    <a:pt x="274651" y="528597"/>
                    <a:pt x="105514" y="386703"/>
                    <a:pt x="25641" y="197861"/>
                  </a:cubicBezTo>
                  <a:lnTo>
                    <a:pt x="0" y="115261"/>
                  </a:lnTo>
                  <a:lnTo>
                    <a:pt x="36761" y="60737"/>
                  </a:lnTo>
                  <a:cubicBezTo>
                    <a:pt x="74287" y="23211"/>
                    <a:pt x="126130" y="0"/>
                    <a:pt x="1833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43" name="グループ化 342"/>
            <p:cNvGrpSpPr/>
            <p:nvPr/>
          </p:nvGrpSpPr>
          <p:grpSpPr>
            <a:xfrm>
              <a:off x="441046" y="4806045"/>
              <a:ext cx="1562519" cy="1562519"/>
              <a:chOff x="3291812" y="3140968"/>
              <a:chExt cx="720080" cy="720080"/>
            </a:xfrm>
          </p:grpSpPr>
          <p:sp>
            <p:nvSpPr>
              <p:cNvPr id="435" name="ドーナツ 43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6" name="ドーナツ 43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>
              <a:off x="682218" y="5139188"/>
              <a:ext cx="411074" cy="746855"/>
              <a:chOff x="932567" y="4708063"/>
              <a:chExt cx="601134" cy="1092163"/>
            </a:xfrm>
          </p:grpSpPr>
          <p:sp>
            <p:nvSpPr>
              <p:cNvPr id="428" name="正方形/長方形 427"/>
              <p:cNvSpPr/>
              <p:nvPr/>
            </p:nvSpPr>
            <p:spPr>
              <a:xfrm>
                <a:off x="1170311" y="535890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9" name="グループ化 428"/>
              <p:cNvGrpSpPr/>
              <p:nvPr/>
            </p:nvGrpSpPr>
            <p:grpSpPr>
              <a:xfrm>
                <a:off x="932567" y="4708063"/>
                <a:ext cx="601134" cy="674000"/>
                <a:chOff x="8285774" y="2713649"/>
                <a:chExt cx="859286" cy="963444"/>
              </a:xfrm>
            </p:grpSpPr>
            <p:sp>
              <p:nvSpPr>
                <p:cNvPr id="430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1" name="円/楕円 173"/>
                <p:cNvSpPr/>
                <p:nvPr/>
              </p:nvSpPr>
              <p:spPr>
                <a:xfrm>
                  <a:off x="84993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円/楕円 174"/>
                <p:cNvSpPr/>
                <p:nvPr/>
              </p:nvSpPr>
              <p:spPr>
                <a:xfrm>
                  <a:off x="88549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弦 432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5" name="角丸四角形 344"/>
            <p:cNvSpPr/>
            <p:nvPr/>
          </p:nvSpPr>
          <p:spPr bwMode="auto">
            <a:xfrm rot="2700000">
              <a:off x="945923" y="5792525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46" name="グループ化 345"/>
            <p:cNvGrpSpPr/>
            <p:nvPr/>
          </p:nvGrpSpPr>
          <p:grpSpPr>
            <a:xfrm rot="20700000">
              <a:off x="1280727" y="4712258"/>
              <a:ext cx="721897" cy="1146096"/>
              <a:chOff x="2348754" y="5274204"/>
              <a:chExt cx="690310" cy="1146096"/>
            </a:xfrm>
          </p:grpSpPr>
          <p:sp>
            <p:nvSpPr>
              <p:cNvPr id="426" name="波線 425"/>
              <p:cNvSpPr/>
              <p:nvPr/>
            </p:nvSpPr>
            <p:spPr bwMode="auto">
              <a:xfrm>
                <a:off x="2388140" y="5274204"/>
                <a:ext cx="650924" cy="773705"/>
              </a:xfrm>
              <a:prstGeom prst="wav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角丸四角形 426"/>
              <p:cNvSpPr/>
              <p:nvPr/>
            </p:nvSpPr>
            <p:spPr bwMode="auto">
              <a:xfrm>
                <a:off x="2348754" y="5295174"/>
                <a:ext cx="64895" cy="112512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角丸四角形 346"/>
            <p:cNvSpPr/>
            <p:nvPr/>
          </p:nvSpPr>
          <p:spPr bwMode="auto">
            <a:xfrm rot="7200000">
              <a:off x="1160574" y="5748889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37" name="グループ化 436"/>
          <p:cNvGrpSpPr/>
          <p:nvPr/>
        </p:nvGrpSpPr>
        <p:grpSpPr>
          <a:xfrm>
            <a:off x="6060796" y="4712258"/>
            <a:ext cx="1562519" cy="1656306"/>
            <a:chOff x="441046" y="4712258"/>
            <a:chExt cx="1562519" cy="1656306"/>
          </a:xfrm>
        </p:grpSpPr>
        <p:sp>
          <p:nvSpPr>
            <p:cNvPr id="438" name="フリーフォーム 437"/>
            <p:cNvSpPr/>
            <p:nvPr/>
          </p:nvSpPr>
          <p:spPr>
            <a:xfrm>
              <a:off x="608878" y="5638447"/>
              <a:ext cx="566920" cy="579396"/>
            </a:xfrm>
            <a:custGeom>
              <a:avLst/>
              <a:gdLst>
                <a:gd name="connsiteX0" fmla="*/ 183393 w 566920"/>
                <a:gd name="connsiteY0" fmla="*/ 0 h 579396"/>
                <a:gd name="connsiteX1" fmla="*/ 359551 w 566920"/>
                <a:gd name="connsiteY1" fmla="*/ 0 h 579396"/>
                <a:gd name="connsiteX2" fmla="*/ 566920 w 566920"/>
                <a:gd name="connsiteY2" fmla="*/ 207369 h 579396"/>
                <a:gd name="connsiteX3" fmla="*/ 566920 w 566920"/>
                <a:gd name="connsiteY3" fmla="*/ 579396 h 579396"/>
                <a:gd name="connsiteX4" fmla="*/ 480157 w 566920"/>
                <a:gd name="connsiteY4" fmla="*/ 570650 h 579396"/>
                <a:gd name="connsiteX5" fmla="*/ 25641 w 566920"/>
                <a:gd name="connsiteY5" fmla="*/ 197861 h 579396"/>
                <a:gd name="connsiteX6" fmla="*/ 0 w 566920"/>
                <a:gd name="connsiteY6" fmla="*/ 115261 h 579396"/>
                <a:gd name="connsiteX7" fmla="*/ 36761 w 566920"/>
                <a:gd name="connsiteY7" fmla="*/ 60737 h 579396"/>
                <a:gd name="connsiteX8" fmla="*/ 183393 w 566920"/>
                <a:gd name="connsiteY8" fmla="*/ 0 h 57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920" h="579396">
                  <a:moveTo>
                    <a:pt x="183393" y="0"/>
                  </a:moveTo>
                  <a:lnTo>
                    <a:pt x="359551" y="0"/>
                  </a:lnTo>
                  <a:cubicBezTo>
                    <a:pt x="474078" y="0"/>
                    <a:pt x="566920" y="92842"/>
                    <a:pt x="566920" y="207369"/>
                  </a:cubicBezTo>
                  <a:lnTo>
                    <a:pt x="566920" y="579396"/>
                  </a:lnTo>
                  <a:lnTo>
                    <a:pt x="480157" y="570650"/>
                  </a:lnTo>
                  <a:cubicBezTo>
                    <a:pt x="274651" y="528597"/>
                    <a:pt x="105514" y="386703"/>
                    <a:pt x="25641" y="197861"/>
                  </a:cubicBezTo>
                  <a:lnTo>
                    <a:pt x="0" y="115261"/>
                  </a:lnTo>
                  <a:lnTo>
                    <a:pt x="36761" y="60737"/>
                  </a:lnTo>
                  <a:cubicBezTo>
                    <a:pt x="74287" y="23211"/>
                    <a:pt x="126130" y="0"/>
                    <a:pt x="1833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39" name="グループ化 438"/>
            <p:cNvGrpSpPr/>
            <p:nvPr/>
          </p:nvGrpSpPr>
          <p:grpSpPr>
            <a:xfrm>
              <a:off x="441046" y="4806045"/>
              <a:ext cx="1562519" cy="1562519"/>
              <a:chOff x="3291812" y="3140968"/>
              <a:chExt cx="720080" cy="720080"/>
            </a:xfrm>
          </p:grpSpPr>
          <p:sp>
            <p:nvSpPr>
              <p:cNvPr id="459" name="ドーナツ 45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0" name="ドーナツ 45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682218" y="5139188"/>
              <a:ext cx="411074" cy="746855"/>
              <a:chOff x="932567" y="4708063"/>
              <a:chExt cx="601134" cy="1092163"/>
            </a:xfrm>
          </p:grpSpPr>
          <p:sp>
            <p:nvSpPr>
              <p:cNvPr id="446" name="正方形/長方形 445"/>
              <p:cNvSpPr/>
              <p:nvPr/>
            </p:nvSpPr>
            <p:spPr>
              <a:xfrm>
                <a:off x="1170311" y="535890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9" name="グループ化 448"/>
              <p:cNvGrpSpPr/>
              <p:nvPr/>
            </p:nvGrpSpPr>
            <p:grpSpPr>
              <a:xfrm>
                <a:off x="932567" y="4708063"/>
                <a:ext cx="601134" cy="674000"/>
                <a:chOff x="8285774" y="2713649"/>
                <a:chExt cx="859286" cy="963444"/>
              </a:xfrm>
            </p:grpSpPr>
            <p:sp>
              <p:nvSpPr>
                <p:cNvPr id="454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円/楕円 173"/>
                <p:cNvSpPr/>
                <p:nvPr/>
              </p:nvSpPr>
              <p:spPr>
                <a:xfrm>
                  <a:off x="84993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円/楕円 174"/>
                <p:cNvSpPr/>
                <p:nvPr/>
              </p:nvSpPr>
              <p:spPr>
                <a:xfrm>
                  <a:off x="8854993" y="3272427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弦 456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8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1" name="角丸四角形 440"/>
            <p:cNvSpPr/>
            <p:nvPr/>
          </p:nvSpPr>
          <p:spPr bwMode="auto">
            <a:xfrm rot="2700000">
              <a:off x="945923" y="5792525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42" name="グループ化 441"/>
            <p:cNvGrpSpPr/>
            <p:nvPr/>
          </p:nvGrpSpPr>
          <p:grpSpPr>
            <a:xfrm rot="20700000">
              <a:off x="1280727" y="4712258"/>
              <a:ext cx="721897" cy="1146096"/>
              <a:chOff x="2348754" y="5274204"/>
              <a:chExt cx="690310" cy="1146096"/>
            </a:xfrm>
          </p:grpSpPr>
          <p:sp>
            <p:nvSpPr>
              <p:cNvPr id="444" name="波線 443"/>
              <p:cNvSpPr/>
              <p:nvPr/>
            </p:nvSpPr>
            <p:spPr bwMode="auto">
              <a:xfrm>
                <a:off x="2388140" y="5274204"/>
                <a:ext cx="650924" cy="773705"/>
              </a:xfrm>
              <a:prstGeom prst="wav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角丸四角形 444"/>
              <p:cNvSpPr/>
              <p:nvPr/>
            </p:nvSpPr>
            <p:spPr bwMode="auto">
              <a:xfrm>
                <a:off x="2348754" y="5295174"/>
                <a:ext cx="64895" cy="112512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3" name="角丸四角形 442"/>
            <p:cNvSpPr/>
            <p:nvPr/>
          </p:nvSpPr>
          <p:spPr bwMode="auto">
            <a:xfrm rot="7200000">
              <a:off x="1160574" y="5748889"/>
              <a:ext cx="463983" cy="13081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61" name="グループ化 460"/>
          <p:cNvGrpSpPr/>
          <p:nvPr/>
        </p:nvGrpSpPr>
        <p:grpSpPr>
          <a:xfrm>
            <a:off x="7908646" y="4712258"/>
            <a:ext cx="1562519" cy="1656306"/>
            <a:chOff x="7908646" y="4712258"/>
            <a:chExt cx="1562519" cy="1656306"/>
          </a:xfrm>
        </p:grpSpPr>
        <p:grpSp>
          <p:nvGrpSpPr>
            <p:cNvPr id="466" name="グループ化 465"/>
            <p:cNvGrpSpPr/>
            <p:nvPr/>
          </p:nvGrpSpPr>
          <p:grpSpPr>
            <a:xfrm>
              <a:off x="7908646" y="4712258"/>
              <a:ext cx="1562519" cy="1656306"/>
              <a:chOff x="441046" y="4712258"/>
              <a:chExt cx="1562519" cy="1656306"/>
            </a:xfrm>
          </p:grpSpPr>
          <p:sp>
            <p:nvSpPr>
              <p:cNvPr id="471" name="フリーフォーム 470"/>
              <p:cNvSpPr/>
              <p:nvPr/>
            </p:nvSpPr>
            <p:spPr>
              <a:xfrm>
                <a:off x="608878" y="5638447"/>
                <a:ext cx="566920" cy="579396"/>
              </a:xfrm>
              <a:custGeom>
                <a:avLst/>
                <a:gdLst>
                  <a:gd name="connsiteX0" fmla="*/ 183393 w 566920"/>
                  <a:gd name="connsiteY0" fmla="*/ 0 h 579396"/>
                  <a:gd name="connsiteX1" fmla="*/ 359551 w 566920"/>
                  <a:gd name="connsiteY1" fmla="*/ 0 h 579396"/>
                  <a:gd name="connsiteX2" fmla="*/ 566920 w 566920"/>
                  <a:gd name="connsiteY2" fmla="*/ 207369 h 579396"/>
                  <a:gd name="connsiteX3" fmla="*/ 566920 w 566920"/>
                  <a:gd name="connsiteY3" fmla="*/ 579396 h 579396"/>
                  <a:gd name="connsiteX4" fmla="*/ 480157 w 566920"/>
                  <a:gd name="connsiteY4" fmla="*/ 570650 h 579396"/>
                  <a:gd name="connsiteX5" fmla="*/ 25641 w 566920"/>
                  <a:gd name="connsiteY5" fmla="*/ 197861 h 579396"/>
                  <a:gd name="connsiteX6" fmla="*/ 0 w 566920"/>
                  <a:gd name="connsiteY6" fmla="*/ 115261 h 579396"/>
                  <a:gd name="connsiteX7" fmla="*/ 36761 w 566920"/>
                  <a:gd name="connsiteY7" fmla="*/ 60737 h 579396"/>
                  <a:gd name="connsiteX8" fmla="*/ 183393 w 566920"/>
                  <a:gd name="connsiteY8" fmla="*/ 0 h 579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6920" h="579396">
                    <a:moveTo>
                      <a:pt x="183393" y="0"/>
                    </a:moveTo>
                    <a:lnTo>
                      <a:pt x="359551" y="0"/>
                    </a:lnTo>
                    <a:cubicBezTo>
                      <a:pt x="474078" y="0"/>
                      <a:pt x="566920" y="92842"/>
                      <a:pt x="566920" y="207369"/>
                    </a:cubicBezTo>
                    <a:lnTo>
                      <a:pt x="566920" y="579396"/>
                    </a:lnTo>
                    <a:lnTo>
                      <a:pt x="480157" y="570650"/>
                    </a:lnTo>
                    <a:cubicBezTo>
                      <a:pt x="274651" y="528597"/>
                      <a:pt x="105514" y="386703"/>
                      <a:pt x="25641" y="197861"/>
                    </a:cubicBezTo>
                    <a:lnTo>
                      <a:pt x="0" y="115261"/>
                    </a:lnTo>
                    <a:lnTo>
                      <a:pt x="36761" y="60737"/>
                    </a:lnTo>
                    <a:cubicBezTo>
                      <a:pt x="74287" y="23211"/>
                      <a:pt x="126130" y="0"/>
                      <a:pt x="18339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2" name="グループ化 471"/>
              <p:cNvGrpSpPr/>
              <p:nvPr/>
            </p:nvGrpSpPr>
            <p:grpSpPr>
              <a:xfrm>
                <a:off x="441046" y="4806045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99" name="ドーナツ 498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3" name="ドーナツ 502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3" name="グループ化 472"/>
              <p:cNvGrpSpPr/>
              <p:nvPr/>
            </p:nvGrpSpPr>
            <p:grpSpPr>
              <a:xfrm>
                <a:off x="682218" y="5139188"/>
                <a:ext cx="411074" cy="746855"/>
                <a:chOff x="932567" y="4708063"/>
                <a:chExt cx="601134" cy="1092163"/>
              </a:xfrm>
            </p:grpSpPr>
            <p:sp>
              <p:nvSpPr>
                <p:cNvPr id="482" name="正方形/長方形 481"/>
                <p:cNvSpPr/>
                <p:nvPr/>
              </p:nvSpPr>
              <p:spPr>
                <a:xfrm>
                  <a:off x="1170311" y="5358904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5" name="グループ化 484"/>
                <p:cNvGrpSpPr/>
                <p:nvPr/>
              </p:nvGrpSpPr>
              <p:grpSpPr>
                <a:xfrm>
                  <a:off x="932567" y="4708063"/>
                  <a:ext cx="601134" cy="674000"/>
                  <a:chOff x="8285774" y="2713649"/>
                  <a:chExt cx="859286" cy="963444"/>
                </a:xfrm>
              </p:grpSpPr>
              <p:sp>
                <p:nvSpPr>
                  <p:cNvPr id="486" name="円/楕円 172"/>
                  <p:cNvSpPr/>
                  <p:nvPr/>
                </p:nvSpPr>
                <p:spPr>
                  <a:xfrm>
                    <a:off x="8333400" y="2867760"/>
                    <a:ext cx="764034" cy="80933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7" name="円/楕円 173"/>
                  <p:cNvSpPr/>
                  <p:nvPr/>
                </p:nvSpPr>
                <p:spPr>
                  <a:xfrm>
                    <a:off x="8499393" y="3272427"/>
                    <a:ext cx="72008" cy="9938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円/楕円 174"/>
                  <p:cNvSpPr/>
                  <p:nvPr/>
                </p:nvSpPr>
                <p:spPr>
                  <a:xfrm>
                    <a:off x="8854993" y="3272427"/>
                    <a:ext cx="72008" cy="9938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弦 491"/>
                  <p:cNvSpPr/>
                  <p:nvPr/>
                </p:nvSpPr>
                <p:spPr>
                  <a:xfrm>
                    <a:off x="8285774" y="2713649"/>
                    <a:ext cx="859286" cy="859284"/>
                  </a:xfrm>
                  <a:prstGeom prst="chord">
                    <a:avLst>
                      <a:gd name="adj1" fmla="val 10112733"/>
                      <a:gd name="adj2" fmla="val 631542"/>
                    </a:avLst>
                  </a:pr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加算記号 176"/>
                  <p:cNvSpPr/>
                  <p:nvPr/>
                </p:nvSpPr>
                <p:spPr>
                  <a:xfrm>
                    <a:off x="8571401" y="2902954"/>
                    <a:ext cx="283592" cy="283592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74" name="角丸四角形 473"/>
              <p:cNvSpPr/>
              <p:nvPr/>
            </p:nvSpPr>
            <p:spPr bwMode="auto">
              <a:xfrm rot="2700000">
                <a:off x="945923" y="5792525"/>
                <a:ext cx="463983" cy="13081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75" name="グループ化 474"/>
              <p:cNvGrpSpPr/>
              <p:nvPr/>
            </p:nvGrpSpPr>
            <p:grpSpPr>
              <a:xfrm rot="20700000">
                <a:off x="1280727" y="4712258"/>
                <a:ext cx="721897" cy="1146096"/>
                <a:chOff x="2348754" y="5274204"/>
                <a:chExt cx="690310" cy="1146096"/>
              </a:xfrm>
            </p:grpSpPr>
            <p:sp>
              <p:nvSpPr>
                <p:cNvPr id="480" name="波線 479"/>
                <p:cNvSpPr/>
                <p:nvPr/>
              </p:nvSpPr>
              <p:spPr bwMode="auto">
                <a:xfrm>
                  <a:off x="2388140" y="5274204"/>
                  <a:ext cx="650924" cy="773705"/>
                </a:xfrm>
                <a:prstGeom prst="wav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角丸四角形 480"/>
                <p:cNvSpPr/>
                <p:nvPr/>
              </p:nvSpPr>
              <p:spPr bwMode="auto">
                <a:xfrm>
                  <a:off x="2348754" y="5295174"/>
                  <a:ext cx="64895" cy="11251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角丸四角形 475"/>
              <p:cNvSpPr/>
              <p:nvPr/>
            </p:nvSpPr>
            <p:spPr bwMode="auto">
              <a:xfrm rot="7200000">
                <a:off x="1160574" y="5748889"/>
                <a:ext cx="463983" cy="13081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8969306" y="4918280"/>
              <a:ext cx="357574" cy="360894"/>
              <a:chOff x="4732680" y="2910664"/>
              <a:chExt cx="735432" cy="742258"/>
            </a:xfrm>
          </p:grpSpPr>
          <p:sp>
            <p:nvSpPr>
              <p:cNvPr id="469" name="二等辺三角形 468"/>
              <p:cNvSpPr/>
              <p:nvPr/>
            </p:nvSpPr>
            <p:spPr bwMode="auto">
              <a:xfrm>
                <a:off x="4732680" y="2910664"/>
                <a:ext cx="735432" cy="742258"/>
              </a:xfrm>
              <a:prstGeom prst="triangle">
                <a:avLst>
                  <a:gd name="adj" fmla="val 31447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テキスト ボックス 469"/>
              <p:cNvSpPr txBox="1"/>
              <p:nvPr/>
            </p:nvSpPr>
            <p:spPr>
              <a:xfrm>
                <a:off x="4963602" y="3149678"/>
                <a:ext cx="178378" cy="45934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70000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!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04" name="グループ化 503"/>
          <p:cNvGrpSpPr/>
          <p:nvPr/>
        </p:nvGrpSpPr>
        <p:grpSpPr>
          <a:xfrm>
            <a:off x="438779" y="818710"/>
            <a:ext cx="1562519" cy="1562519"/>
            <a:chOff x="438779" y="818710"/>
            <a:chExt cx="1562519" cy="1562519"/>
          </a:xfrm>
        </p:grpSpPr>
        <p:grpSp>
          <p:nvGrpSpPr>
            <p:cNvPr id="505" name="グループ化 504"/>
            <p:cNvGrpSpPr/>
            <p:nvPr/>
          </p:nvGrpSpPr>
          <p:grpSpPr>
            <a:xfrm>
              <a:off x="438779" y="818710"/>
              <a:ext cx="1562519" cy="1562519"/>
              <a:chOff x="3291812" y="3140968"/>
              <a:chExt cx="720080" cy="720080"/>
            </a:xfrm>
          </p:grpSpPr>
          <p:sp>
            <p:nvSpPr>
              <p:cNvPr id="512" name="ドーナツ 51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3" name="ドーナツ 51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6" name="グループ化 505"/>
            <p:cNvGrpSpPr/>
            <p:nvPr/>
          </p:nvGrpSpPr>
          <p:grpSpPr>
            <a:xfrm>
              <a:off x="668765" y="951460"/>
              <a:ext cx="1084467" cy="1218628"/>
              <a:chOff x="6490127" y="953725"/>
              <a:chExt cx="1680259" cy="1888126"/>
            </a:xfrm>
          </p:grpSpPr>
          <p:sp>
            <p:nvSpPr>
              <p:cNvPr id="507" name="フリーフォーム 506"/>
              <p:cNvSpPr/>
              <p:nvPr/>
            </p:nvSpPr>
            <p:spPr>
              <a:xfrm>
                <a:off x="6490127" y="1061537"/>
                <a:ext cx="1680259" cy="1780314"/>
              </a:xfrm>
              <a:custGeom>
                <a:avLst/>
                <a:gdLst>
                  <a:gd name="connsiteX0" fmla="*/ 1474161 w 1680259"/>
                  <a:gd name="connsiteY0" fmla="*/ 797304 h 1780314"/>
                  <a:gd name="connsiteX1" fmla="*/ 1474162 w 1680259"/>
                  <a:gd name="connsiteY1" fmla="*/ 797305 h 1780314"/>
                  <a:gd name="connsiteX2" fmla="*/ 1474161 w 1680259"/>
                  <a:gd name="connsiteY2" fmla="*/ 797305 h 1780314"/>
                  <a:gd name="connsiteX3" fmla="*/ 270671 w 1680259"/>
                  <a:gd name="connsiteY3" fmla="*/ 779335 h 1780314"/>
                  <a:gd name="connsiteX4" fmla="*/ 270672 w 1680259"/>
                  <a:gd name="connsiteY4" fmla="*/ 779336 h 1780314"/>
                  <a:gd name="connsiteX5" fmla="*/ 270671 w 1680259"/>
                  <a:gd name="connsiteY5" fmla="*/ 779336 h 1780314"/>
                  <a:gd name="connsiteX6" fmla="*/ 870545 w 1680259"/>
                  <a:gd name="connsiteY6" fmla="*/ 0 h 1780314"/>
                  <a:gd name="connsiteX7" fmla="*/ 1137794 w 1680259"/>
                  <a:gd name="connsiteY7" fmla="*/ 283094 h 1780314"/>
                  <a:gd name="connsiteX8" fmla="*/ 974571 w 1680259"/>
                  <a:gd name="connsiteY8" fmla="*/ 543941 h 1780314"/>
                  <a:gd name="connsiteX9" fmla="*/ 933368 w 1680259"/>
                  <a:gd name="connsiteY9" fmla="*/ 557490 h 1780314"/>
                  <a:gd name="connsiteX10" fmla="*/ 933368 w 1680259"/>
                  <a:gd name="connsiteY10" fmla="*/ 598842 h 1780314"/>
                  <a:gd name="connsiteX11" fmla="*/ 974349 w 1680259"/>
                  <a:gd name="connsiteY11" fmla="*/ 626473 h 1780314"/>
                  <a:gd name="connsiteX12" fmla="*/ 979955 w 1680259"/>
                  <a:gd name="connsiteY12" fmla="*/ 634787 h 1780314"/>
                  <a:gd name="connsiteX13" fmla="*/ 1145795 w 1680259"/>
                  <a:gd name="connsiteY13" fmla="*/ 468946 h 1780314"/>
                  <a:gd name="connsiteX14" fmla="*/ 1145798 w 1680259"/>
                  <a:gd name="connsiteY14" fmla="*/ 468942 h 1780314"/>
                  <a:gd name="connsiteX15" fmla="*/ 1145800 w 1680259"/>
                  <a:gd name="connsiteY15" fmla="*/ 468942 h 1780314"/>
                  <a:gd name="connsiteX16" fmla="*/ 1149023 w 1680259"/>
                  <a:gd name="connsiteY16" fmla="*/ 465719 h 1780314"/>
                  <a:gd name="connsiteX17" fmla="*/ 1184118 w 1680259"/>
                  <a:gd name="connsiteY17" fmla="*/ 447047 h 1780314"/>
                  <a:gd name="connsiteX18" fmla="*/ 1222694 w 1680259"/>
                  <a:gd name="connsiteY18" fmla="*/ 450781 h 1780314"/>
                  <a:gd name="connsiteX19" fmla="*/ 1245188 w 1680259"/>
                  <a:gd name="connsiteY19" fmla="*/ 465718 h 1780314"/>
                  <a:gd name="connsiteX20" fmla="*/ 1246473 w 1680259"/>
                  <a:gd name="connsiteY20" fmla="*/ 467654 h 1780314"/>
                  <a:gd name="connsiteX21" fmla="*/ 1248413 w 1680259"/>
                  <a:gd name="connsiteY21" fmla="*/ 468942 h 1780314"/>
                  <a:gd name="connsiteX22" fmla="*/ 1474161 w 1680259"/>
                  <a:gd name="connsiteY22" fmla="*/ 694692 h 1780314"/>
                  <a:gd name="connsiteX23" fmla="*/ 1490101 w 1680259"/>
                  <a:gd name="connsiteY23" fmla="*/ 773303 h 1780314"/>
                  <a:gd name="connsiteX24" fmla="*/ 1474161 w 1680259"/>
                  <a:gd name="connsiteY24" fmla="*/ 797304 h 1780314"/>
                  <a:gd name="connsiteX25" fmla="*/ 1450159 w 1680259"/>
                  <a:gd name="connsiteY25" fmla="*/ 813244 h 1780314"/>
                  <a:gd name="connsiteX26" fmla="*/ 1371547 w 1680259"/>
                  <a:gd name="connsiteY26" fmla="*/ 797306 h 1780314"/>
                  <a:gd name="connsiteX27" fmla="*/ 1190658 w 1680259"/>
                  <a:gd name="connsiteY27" fmla="*/ 616415 h 1780314"/>
                  <a:gd name="connsiteX28" fmla="*/ 1015398 w 1680259"/>
                  <a:gd name="connsiteY28" fmla="*/ 791675 h 1780314"/>
                  <a:gd name="connsiteX29" fmla="*/ 1015397 w 1680259"/>
                  <a:gd name="connsiteY29" fmla="*/ 1316693 h 1780314"/>
                  <a:gd name="connsiteX30" fmla="*/ 1013354 w 1680259"/>
                  <a:gd name="connsiteY30" fmla="*/ 1326811 h 1780314"/>
                  <a:gd name="connsiteX31" fmla="*/ 1086563 w 1680259"/>
                  <a:gd name="connsiteY31" fmla="*/ 1600031 h 1780314"/>
                  <a:gd name="connsiteX32" fmla="*/ 1220175 w 1680259"/>
                  <a:gd name="connsiteY32" fmla="*/ 1564230 h 1780314"/>
                  <a:gd name="connsiteX33" fmla="*/ 1210504 w 1680259"/>
                  <a:gd name="connsiteY33" fmla="*/ 1528137 h 1780314"/>
                  <a:gd name="connsiteX34" fmla="*/ 1474734 w 1680259"/>
                  <a:gd name="connsiteY34" fmla="*/ 1498319 h 1780314"/>
                  <a:gd name="connsiteX35" fmla="*/ 1475469 w 1680259"/>
                  <a:gd name="connsiteY35" fmla="*/ 1496189 h 1780314"/>
                  <a:gd name="connsiteX36" fmla="*/ 1526840 w 1680259"/>
                  <a:gd name="connsiteY36" fmla="*/ 1456770 h 1780314"/>
                  <a:gd name="connsiteX37" fmla="*/ 1575766 w 1680259"/>
                  <a:gd name="connsiteY37" fmla="*/ 1443661 h 1780314"/>
                  <a:gd name="connsiteX38" fmla="*/ 1617347 w 1680259"/>
                  <a:gd name="connsiteY38" fmla="*/ 1467668 h 1780314"/>
                  <a:gd name="connsiteX39" fmla="*/ 1679094 w 1680259"/>
                  <a:gd name="connsiteY39" fmla="*/ 1698110 h 1780314"/>
                  <a:gd name="connsiteX40" fmla="*/ 1655087 w 1680259"/>
                  <a:gd name="connsiteY40" fmla="*/ 1739691 h 1780314"/>
                  <a:gd name="connsiteX41" fmla="*/ 1606161 w 1680259"/>
                  <a:gd name="connsiteY41" fmla="*/ 1752801 h 1780314"/>
                  <a:gd name="connsiteX42" fmla="*/ 1502543 w 1680259"/>
                  <a:gd name="connsiteY42" fmla="*/ 1692977 h 1780314"/>
                  <a:gd name="connsiteX43" fmla="*/ 1494135 w 1680259"/>
                  <a:gd name="connsiteY43" fmla="*/ 1661599 h 1780314"/>
                  <a:gd name="connsiteX44" fmla="*/ 1272198 w 1680259"/>
                  <a:gd name="connsiteY44" fmla="*/ 1758383 h 1780314"/>
                  <a:gd name="connsiteX45" fmla="*/ 1261474 w 1680259"/>
                  <a:gd name="connsiteY45" fmla="*/ 1718358 h 1780314"/>
                  <a:gd name="connsiteX46" fmla="*/ 1045635 w 1680259"/>
                  <a:gd name="connsiteY46" fmla="*/ 1776191 h 1780314"/>
                  <a:gd name="connsiteX47" fmla="*/ 1045631 w 1680259"/>
                  <a:gd name="connsiteY47" fmla="*/ 1776194 h 1780314"/>
                  <a:gd name="connsiteX48" fmla="*/ 1045631 w 1680259"/>
                  <a:gd name="connsiteY48" fmla="*/ 1776193 h 1780314"/>
                  <a:gd name="connsiteX49" fmla="*/ 1045628 w 1680259"/>
                  <a:gd name="connsiteY49" fmla="*/ 1776193 h 1780314"/>
                  <a:gd name="connsiteX50" fmla="*/ 1040464 w 1680259"/>
                  <a:gd name="connsiteY50" fmla="*/ 1777576 h 1780314"/>
                  <a:gd name="connsiteX51" fmla="*/ 956845 w 1680259"/>
                  <a:gd name="connsiteY51" fmla="*/ 1749536 h 1780314"/>
                  <a:gd name="connsiteX52" fmla="*/ 942751 w 1680259"/>
                  <a:gd name="connsiteY52" fmla="*/ 1721162 h 1780314"/>
                  <a:gd name="connsiteX53" fmla="*/ 942581 w 1680259"/>
                  <a:gd name="connsiteY53" fmla="*/ 1718441 h 1780314"/>
                  <a:gd name="connsiteX54" fmla="*/ 941365 w 1680259"/>
                  <a:gd name="connsiteY54" fmla="*/ 1715996 h 1780314"/>
                  <a:gd name="connsiteX55" fmla="*/ 872500 w 1680259"/>
                  <a:gd name="connsiteY55" fmla="*/ 1458986 h 1780314"/>
                  <a:gd name="connsiteX56" fmla="*/ 850341 w 1680259"/>
                  <a:gd name="connsiteY56" fmla="*/ 1458986 h 1780314"/>
                  <a:gd name="connsiteX57" fmla="*/ 794955 w 1680259"/>
                  <a:gd name="connsiteY57" fmla="*/ 1447804 h 1780314"/>
                  <a:gd name="connsiteX58" fmla="*/ 783426 w 1680259"/>
                  <a:gd name="connsiteY58" fmla="*/ 1440032 h 1780314"/>
                  <a:gd name="connsiteX59" fmla="*/ 765251 w 1680259"/>
                  <a:gd name="connsiteY59" fmla="*/ 1432907 h 1780314"/>
                  <a:gd name="connsiteX60" fmla="*/ 505316 w 1680259"/>
                  <a:gd name="connsiteY60" fmla="*/ 1282835 h 1780314"/>
                  <a:gd name="connsiteX61" fmla="*/ 436154 w 1680259"/>
                  <a:gd name="connsiteY61" fmla="*/ 1402627 h 1780314"/>
                  <a:gd name="connsiteX62" fmla="*/ 468514 w 1680259"/>
                  <a:gd name="connsiteY62" fmla="*/ 1421310 h 1780314"/>
                  <a:gd name="connsiteX63" fmla="*/ 302759 w 1680259"/>
                  <a:gd name="connsiteY63" fmla="*/ 1629235 h 1780314"/>
                  <a:gd name="connsiteX64" fmla="*/ 303747 w 1680259"/>
                  <a:gd name="connsiteY64" fmla="*/ 1631260 h 1780314"/>
                  <a:gd name="connsiteX65" fmla="*/ 295295 w 1680259"/>
                  <a:gd name="connsiteY65" fmla="*/ 1695459 h 1780314"/>
                  <a:gd name="connsiteX66" fmla="*/ 269968 w 1680259"/>
                  <a:gd name="connsiteY66" fmla="*/ 1739324 h 1780314"/>
                  <a:gd name="connsiteX67" fmla="*/ 223590 w 1680259"/>
                  <a:gd name="connsiteY67" fmla="*/ 1751751 h 1780314"/>
                  <a:gd name="connsiteX68" fmla="*/ 16981 w 1680259"/>
                  <a:gd name="connsiteY68" fmla="*/ 1632465 h 1780314"/>
                  <a:gd name="connsiteX69" fmla="*/ 4554 w 1680259"/>
                  <a:gd name="connsiteY69" fmla="*/ 1586087 h 1780314"/>
                  <a:gd name="connsiteX70" fmla="*/ 29880 w 1680259"/>
                  <a:gd name="connsiteY70" fmla="*/ 1542221 h 1780314"/>
                  <a:gd name="connsiteX71" fmla="*/ 145451 w 1680259"/>
                  <a:gd name="connsiteY71" fmla="*/ 1511254 h 1780314"/>
                  <a:gd name="connsiteX72" fmla="*/ 173585 w 1680259"/>
                  <a:gd name="connsiteY72" fmla="*/ 1527497 h 1780314"/>
                  <a:gd name="connsiteX73" fmla="*/ 262081 w 1680259"/>
                  <a:gd name="connsiteY73" fmla="*/ 1302126 h 1780314"/>
                  <a:gd name="connsiteX74" fmla="*/ 297967 w 1680259"/>
                  <a:gd name="connsiteY74" fmla="*/ 1322845 h 1780314"/>
                  <a:gd name="connsiteX75" fmla="*/ 409693 w 1680259"/>
                  <a:gd name="connsiteY75" fmla="*/ 1129330 h 1780314"/>
                  <a:gd name="connsiteX76" fmla="*/ 409694 w 1680259"/>
                  <a:gd name="connsiteY76" fmla="*/ 1129325 h 1780314"/>
                  <a:gd name="connsiteX77" fmla="*/ 409695 w 1680259"/>
                  <a:gd name="connsiteY77" fmla="*/ 1129326 h 1780314"/>
                  <a:gd name="connsiteX78" fmla="*/ 409697 w 1680259"/>
                  <a:gd name="connsiteY78" fmla="*/ 1129324 h 1780314"/>
                  <a:gd name="connsiteX79" fmla="*/ 412370 w 1680259"/>
                  <a:gd name="connsiteY79" fmla="*/ 1124694 h 1780314"/>
                  <a:gd name="connsiteX80" fmla="*/ 491326 w 1680259"/>
                  <a:gd name="connsiteY80" fmla="*/ 1085394 h 1780314"/>
                  <a:gd name="connsiteX81" fmla="*/ 521354 w 1680259"/>
                  <a:gd name="connsiteY81" fmla="*/ 1095491 h 1780314"/>
                  <a:gd name="connsiteX82" fmla="*/ 523399 w 1680259"/>
                  <a:gd name="connsiteY82" fmla="*/ 1097295 h 1780314"/>
                  <a:gd name="connsiteX83" fmla="*/ 525988 w 1680259"/>
                  <a:gd name="connsiteY83" fmla="*/ 1098164 h 1780314"/>
                  <a:gd name="connsiteX84" fmla="*/ 708048 w 1680259"/>
                  <a:gd name="connsiteY84" fmla="*/ 1203277 h 1780314"/>
                  <a:gd name="connsiteX85" fmla="*/ 708049 w 1680259"/>
                  <a:gd name="connsiteY85" fmla="*/ 950527 h 1780314"/>
                  <a:gd name="connsiteX86" fmla="*/ 672835 w 1680259"/>
                  <a:gd name="connsiteY86" fmla="*/ 1011519 h 1780314"/>
                  <a:gd name="connsiteX87" fmla="*/ 672833 w 1680259"/>
                  <a:gd name="connsiteY87" fmla="*/ 1011524 h 1780314"/>
                  <a:gd name="connsiteX88" fmla="*/ 672831 w 1680259"/>
                  <a:gd name="connsiteY88" fmla="*/ 1011525 h 1780314"/>
                  <a:gd name="connsiteX89" fmla="*/ 670553 w 1680259"/>
                  <a:gd name="connsiteY89" fmla="*/ 1015471 h 1780314"/>
                  <a:gd name="connsiteX90" fmla="*/ 603258 w 1680259"/>
                  <a:gd name="connsiteY90" fmla="*/ 1048968 h 1780314"/>
                  <a:gd name="connsiteX91" fmla="*/ 577664 w 1680259"/>
                  <a:gd name="connsiteY91" fmla="*/ 1040362 h 1780314"/>
                  <a:gd name="connsiteX92" fmla="*/ 575921 w 1680259"/>
                  <a:gd name="connsiteY92" fmla="*/ 1038824 h 1780314"/>
                  <a:gd name="connsiteX93" fmla="*/ 573715 w 1680259"/>
                  <a:gd name="connsiteY93" fmla="*/ 1038082 h 1780314"/>
                  <a:gd name="connsiteX94" fmla="*/ 297230 w 1680259"/>
                  <a:gd name="connsiteY94" fmla="*/ 878453 h 1780314"/>
                  <a:gd name="connsiteX95" fmla="*/ 261489 w 1680259"/>
                  <a:gd name="connsiteY95" fmla="*/ 806645 h 1780314"/>
                  <a:gd name="connsiteX96" fmla="*/ 270672 w 1680259"/>
                  <a:gd name="connsiteY96" fmla="*/ 779336 h 1780314"/>
                  <a:gd name="connsiteX97" fmla="*/ 289731 w 1680259"/>
                  <a:gd name="connsiteY97" fmla="*/ 757728 h 1780314"/>
                  <a:gd name="connsiteX98" fmla="*/ 369789 w 1680259"/>
                  <a:gd name="connsiteY98" fmla="*/ 752777 h 1780314"/>
                  <a:gd name="connsiteX99" fmla="*/ 591333 w 1680259"/>
                  <a:gd name="connsiteY99" fmla="*/ 880686 h 1780314"/>
                  <a:gd name="connsiteX100" fmla="*/ 716963 w 1680259"/>
                  <a:gd name="connsiteY100" fmla="*/ 663089 h 1780314"/>
                  <a:gd name="connsiteX101" fmla="*/ 734826 w 1680259"/>
                  <a:gd name="connsiteY101" fmla="*/ 642839 h 1780314"/>
                  <a:gd name="connsiteX102" fmla="*/ 736864 w 1680259"/>
                  <a:gd name="connsiteY102" fmla="*/ 641845 h 1780314"/>
                  <a:gd name="connsiteX103" fmla="*/ 759049 w 1680259"/>
                  <a:gd name="connsiteY103" fmla="*/ 617428 h 1780314"/>
                  <a:gd name="connsiteX104" fmla="*/ 793645 w 1680259"/>
                  <a:gd name="connsiteY104" fmla="*/ 596439 h 1780314"/>
                  <a:gd name="connsiteX105" fmla="*/ 807722 w 1680259"/>
                  <a:gd name="connsiteY105" fmla="*/ 593596 h 1780314"/>
                  <a:gd name="connsiteX106" fmla="*/ 807722 w 1680259"/>
                  <a:gd name="connsiteY106" fmla="*/ 557489 h 1780314"/>
                  <a:gd name="connsiteX107" fmla="*/ 766520 w 1680259"/>
                  <a:gd name="connsiteY107" fmla="*/ 543941 h 1780314"/>
                  <a:gd name="connsiteX108" fmla="*/ 603296 w 1680259"/>
                  <a:gd name="connsiteY108" fmla="*/ 283094 h 1780314"/>
                  <a:gd name="connsiteX109" fmla="*/ 870545 w 1680259"/>
                  <a:gd name="connsiteY109" fmla="*/ 0 h 1780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680259" h="1780314">
                    <a:moveTo>
                      <a:pt x="1474161" y="797304"/>
                    </a:moveTo>
                    <a:lnTo>
                      <a:pt x="1474162" y="797305"/>
                    </a:lnTo>
                    <a:lnTo>
                      <a:pt x="1474161" y="797305"/>
                    </a:lnTo>
                    <a:close/>
                    <a:moveTo>
                      <a:pt x="270671" y="779335"/>
                    </a:moveTo>
                    <a:lnTo>
                      <a:pt x="270672" y="779336"/>
                    </a:lnTo>
                    <a:lnTo>
                      <a:pt x="270671" y="779336"/>
                    </a:lnTo>
                    <a:close/>
                    <a:moveTo>
                      <a:pt x="870545" y="0"/>
                    </a:moveTo>
                    <a:cubicBezTo>
                      <a:pt x="1018143" y="0"/>
                      <a:pt x="1137794" y="126746"/>
                      <a:pt x="1137794" y="283094"/>
                    </a:cubicBezTo>
                    <a:cubicBezTo>
                      <a:pt x="1137794" y="400355"/>
                      <a:pt x="1070491" y="500965"/>
                      <a:pt x="974571" y="543941"/>
                    </a:cubicBezTo>
                    <a:lnTo>
                      <a:pt x="933368" y="557490"/>
                    </a:lnTo>
                    <a:lnTo>
                      <a:pt x="933368" y="598842"/>
                    </a:lnTo>
                    <a:lnTo>
                      <a:pt x="974349" y="626473"/>
                    </a:lnTo>
                    <a:lnTo>
                      <a:pt x="979955" y="634787"/>
                    </a:lnTo>
                    <a:lnTo>
                      <a:pt x="1145795" y="468946"/>
                    </a:lnTo>
                    <a:lnTo>
                      <a:pt x="1145798" y="468942"/>
                    </a:lnTo>
                    <a:lnTo>
                      <a:pt x="1145800" y="468942"/>
                    </a:lnTo>
                    <a:lnTo>
                      <a:pt x="1149023" y="465719"/>
                    </a:lnTo>
                    <a:cubicBezTo>
                      <a:pt x="1158981" y="455761"/>
                      <a:pt x="1171260" y="449537"/>
                      <a:pt x="1184118" y="447047"/>
                    </a:cubicBezTo>
                    <a:cubicBezTo>
                      <a:pt x="1196977" y="444557"/>
                      <a:pt x="1210415" y="445803"/>
                      <a:pt x="1222694" y="450781"/>
                    </a:cubicBezTo>
                    <a:lnTo>
                      <a:pt x="1245188" y="465718"/>
                    </a:lnTo>
                    <a:lnTo>
                      <a:pt x="1246473" y="467654"/>
                    </a:lnTo>
                    <a:lnTo>
                      <a:pt x="1248413" y="468942"/>
                    </a:lnTo>
                    <a:lnTo>
                      <a:pt x="1474161" y="694692"/>
                    </a:lnTo>
                    <a:cubicBezTo>
                      <a:pt x="1495414" y="715943"/>
                      <a:pt x="1500726" y="747099"/>
                      <a:pt x="1490101" y="773303"/>
                    </a:cubicBezTo>
                    <a:lnTo>
                      <a:pt x="1474161" y="797304"/>
                    </a:lnTo>
                    <a:lnTo>
                      <a:pt x="1450159" y="813244"/>
                    </a:lnTo>
                    <a:cubicBezTo>
                      <a:pt x="1423955" y="823870"/>
                      <a:pt x="1392800" y="818557"/>
                      <a:pt x="1371547" y="797306"/>
                    </a:cubicBezTo>
                    <a:lnTo>
                      <a:pt x="1190658" y="616415"/>
                    </a:lnTo>
                    <a:lnTo>
                      <a:pt x="1015398" y="791675"/>
                    </a:lnTo>
                    <a:lnTo>
                      <a:pt x="1015397" y="1316693"/>
                    </a:lnTo>
                    <a:lnTo>
                      <a:pt x="1013354" y="1326811"/>
                    </a:lnTo>
                    <a:lnTo>
                      <a:pt x="1086563" y="1600031"/>
                    </a:lnTo>
                    <a:lnTo>
                      <a:pt x="1220175" y="1564230"/>
                    </a:lnTo>
                    <a:lnTo>
                      <a:pt x="1210504" y="1528137"/>
                    </a:lnTo>
                    <a:lnTo>
                      <a:pt x="1474734" y="1498319"/>
                    </a:lnTo>
                    <a:lnTo>
                      <a:pt x="1475469" y="1496189"/>
                    </a:lnTo>
                    <a:cubicBezTo>
                      <a:pt x="1486293" y="1477437"/>
                      <a:pt x="1504273" y="1462817"/>
                      <a:pt x="1526840" y="1456770"/>
                    </a:cubicBezTo>
                    <a:cubicBezTo>
                      <a:pt x="1543148" y="1452400"/>
                      <a:pt x="1559457" y="1448030"/>
                      <a:pt x="1575766" y="1443661"/>
                    </a:cubicBezTo>
                    <a:cubicBezTo>
                      <a:pt x="1593878" y="1438808"/>
                      <a:pt x="1612494" y="1449556"/>
                      <a:pt x="1617347" y="1467668"/>
                    </a:cubicBezTo>
                    <a:lnTo>
                      <a:pt x="1679094" y="1698110"/>
                    </a:lnTo>
                    <a:cubicBezTo>
                      <a:pt x="1683947" y="1716222"/>
                      <a:pt x="1673199" y="1734838"/>
                      <a:pt x="1655087" y="1739691"/>
                    </a:cubicBezTo>
                    <a:lnTo>
                      <a:pt x="1606161" y="1752801"/>
                    </a:lnTo>
                    <a:cubicBezTo>
                      <a:pt x="1561028" y="1764894"/>
                      <a:pt x="1514636" y="1738111"/>
                      <a:pt x="1502543" y="1692977"/>
                    </a:cubicBezTo>
                    <a:lnTo>
                      <a:pt x="1494135" y="1661599"/>
                    </a:lnTo>
                    <a:lnTo>
                      <a:pt x="1272198" y="1758383"/>
                    </a:lnTo>
                    <a:lnTo>
                      <a:pt x="1261474" y="1718358"/>
                    </a:lnTo>
                    <a:lnTo>
                      <a:pt x="1045635" y="1776191"/>
                    </a:lnTo>
                    <a:lnTo>
                      <a:pt x="1045631" y="1776194"/>
                    </a:lnTo>
                    <a:lnTo>
                      <a:pt x="1045631" y="1776193"/>
                    </a:lnTo>
                    <a:lnTo>
                      <a:pt x="1045628" y="1776193"/>
                    </a:lnTo>
                    <a:lnTo>
                      <a:pt x="1040464" y="1777576"/>
                    </a:lnTo>
                    <a:cubicBezTo>
                      <a:pt x="1008543" y="1786130"/>
                      <a:pt x="975955" y="1774061"/>
                      <a:pt x="956845" y="1749536"/>
                    </a:cubicBezTo>
                    <a:lnTo>
                      <a:pt x="942751" y="1721162"/>
                    </a:lnTo>
                    <a:lnTo>
                      <a:pt x="942581" y="1718441"/>
                    </a:lnTo>
                    <a:lnTo>
                      <a:pt x="941365" y="1715996"/>
                    </a:lnTo>
                    <a:lnTo>
                      <a:pt x="872500" y="1458986"/>
                    </a:lnTo>
                    <a:lnTo>
                      <a:pt x="850341" y="1458986"/>
                    </a:lnTo>
                    <a:cubicBezTo>
                      <a:pt x="830695" y="1458986"/>
                      <a:pt x="811978" y="1455004"/>
                      <a:pt x="794955" y="1447804"/>
                    </a:cubicBezTo>
                    <a:lnTo>
                      <a:pt x="783426" y="1440032"/>
                    </a:lnTo>
                    <a:lnTo>
                      <a:pt x="765251" y="1432907"/>
                    </a:lnTo>
                    <a:lnTo>
                      <a:pt x="505316" y="1282835"/>
                    </a:lnTo>
                    <a:lnTo>
                      <a:pt x="436154" y="1402627"/>
                    </a:lnTo>
                    <a:lnTo>
                      <a:pt x="468514" y="1421310"/>
                    </a:lnTo>
                    <a:lnTo>
                      <a:pt x="302759" y="1629235"/>
                    </a:lnTo>
                    <a:lnTo>
                      <a:pt x="303747" y="1631260"/>
                    </a:lnTo>
                    <a:cubicBezTo>
                      <a:pt x="309352" y="1652174"/>
                      <a:pt x="306976" y="1675226"/>
                      <a:pt x="295295" y="1695459"/>
                    </a:cubicBezTo>
                    <a:cubicBezTo>
                      <a:pt x="286852" y="1710080"/>
                      <a:pt x="278410" y="1724703"/>
                      <a:pt x="269968" y="1739324"/>
                    </a:cubicBezTo>
                    <a:cubicBezTo>
                      <a:pt x="260592" y="1755563"/>
                      <a:pt x="239829" y="1761126"/>
                      <a:pt x="223590" y="1751751"/>
                    </a:cubicBezTo>
                    <a:lnTo>
                      <a:pt x="16981" y="1632465"/>
                    </a:lnTo>
                    <a:cubicBezTo>
                      <a:pt x="742" y="1623090"/>
                      <a:pt x="-4821" y="1602326"/>
                      <a:pt x="4554" y="1586087"/>
                    </a:cubicBezTo>
                    <a:lnTo>
                      <a:pt x="29880" y="1542221"/>
                    </a:lnTo>
                    <a:cubicBezTo>
                      <a:pt x="53243" y="1501756"/>
                      <a:pt x="104985" y="1487891"/>
                      <a:pt x="145451" y="1511254"/>
                    </a:cubicBezTo>
                    <a:lnTo>
                      <a:pt x="173585" y="1527497"/>
                    </a:lnTo>
                    <a:lnTo>
                      <a:pt x="262081" y="1302126"/>
                    </a:lnTo>
                    <a:lnTo>
                      <a:pt x="297967" y="1322845"/>
                    </a:lnTo>
                    <a:lnTo>
                      <a:pt x="409693" y="1129330"/>
                    </a:lnTo>
                    <a:lnTo>
                      <a:pt x="409694" y="1129325"/>
                    </a:lnTo>
                    <a:lnTo>
                      <a:pt x="409695" y="1129326"/>
                    </a:lnTo>
                    <a:lnTo>
                      <a:pt x="409697" y="1129324"/>
                    </a:lnTo>
                    <a:lnTo>
                      <a:pt x="412370" y="1124694"/>
                    </a:lnTo>
                    <a:cubicBezTo>
                      <a:pt x="428894" y="1096075"/>
                      <a:pt x="460471" y="1081564"/>
                      <a:pt x="491326" y="1085394"/>
                    </a:cubicBezTo>
                    <a:lnTo>
                      <a:pt x="521354" y="1095491"/>
                    </a:lnTo>
                    <a:lnTo>
                      <a:pt x="523399" y="1097295"/>
                    </a:lnTo>
                    <a:lnTo>
                      <a:pt x="525988" y="1098164"/>
                    </a:lnTo>
                    <a:lnTo>
                      <a:pt x="708048" y="1203277"/>
                    </a:lnTo>
                    <a:lnTo>
                      <a:pt x="708049" y="950527"/>
                    </a:lnTo>
                    <a:lnTo>
                      <a:pt x="672835" y="1011519"/>
                    </a:lnTo>
                    <a:lnTo>
                      <a:pt x="672833" y="1011524"/>
                    </a:lnTo>
                    <a:lnTo>
                      <a:pt x="672831" y="1011525"/>
                    </a:lnTo>
                    <a:lnTo>
                      <a:pt x="670553" y="1015471"/>
                    </a:lnTo>
                    <a:cubicBezTo>
                      <a:pt x="656469" y="1039865"/>
                      <a:pt x="629556" y="1052231"/>
                      <a:pt x="603258" y="1048968"/>
                    </a:cubicBezTo>
                    <a:lnTo>
                      <a:pt x="577664" y="1040362"/>
                    </a:lnTo>
                    <a:lnTo>
                      <a:pt x="575921" y="1038824"/>
                    </a:lnTo>
                    <a:lnTo>
                      <a:pt x="573715" y="1038082"/>
                    </a:lnTo>
                    <a:lnTo>
                      <a:pt x="297230" y="878453"/>
                    </a:lnTo>
                    <a:cubicBezTo>
                      <a:pt x="271202" y="863426"/>
                      <a:pt x="258007" y="834706"/>
                      <a:pt x="261489" y="806645"/>
                    </a:cubicBezTo>
                    <a:lnTo>
                      <a:pt x="270672" y="779336"/>
                    </a:lnTo>
                    <a:lnTo>
                      <a:pt x="289731" y="757728"/>
                    </a:lnTo>
                    <a:cubicBezTo>
                      <a:pt x="312292" y="740683"/>
                      <a:pt x="343761" y="737750"/>
                      <a:pt x="369789" y="752777"/>
                    </a:cubicBezTo>
                    <a:lnTo>
                      <a:pt x="591333" y="880686"/>
                    </a:lnTo>
                    <a:lnTo>
                      <a:pt x="716963" y="663089"/>
                    </a:lnTo>
                    <a:cubicBezTo>
                      <a:pt x="721658" y="654958"/>
                      <a:pt x="727778" y="648164"/>
                      <a:pt x="734826" y="642839"/>
                    </a:cubicBezTo>
                    <a:lnTo>
                      <a:pt x="736864" y="641845"/>
                    </a:lnTo>
                    <a:lnTo>
                      <a:pt x="759049" y="617428"/>
                    </a:lnTo>
                    <a:cubicBezTo>
                      <a:pt x="769431" y="608860"/>
                      <a:pt x="781069" y="601758"/>
                      <a:pt x="793645" y="596439"/>
                    </a:cubicBezTo>
                    <a:lnTo>
                      <a:pt x="807722" y="593596"/>
                    </a:lnTo>
                    <a:lnTo>
                      <a:pt x="807722" y="557489"/>
                    </a:lnTo>
                    <a:lnTo>
                      <a:pt x="766520" y="543941"/>
                    </a:lnTo>
                    <a:cubicBezTo>
                      <a:pt x="670600" y="500965"/>
                      <a:pt x="603296" y="400355"/>
                      <a:pt x="603296" y="283094"/>
                    </a:cubicBezTo>
                    <a:cubicBezTo>
                      <a:pt x="603296" y="126746"/>
                      <a:pt x="722947" y="0"/>
                      <a:pt x="8705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円/楕円 173"/>
              <p:cNvSpPr/>
              <p:nvPr/>
            </p:nvSpPr>
            <p:spPr>
              <a:xfrm>
                <a:off x="7209547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円/楕円 174"/>
              <p:cNvSpPr/>
              <p:nvPr/>
            </p:nvSpPr>
            <p:spPr>
              <a:xfrm>
                <a:off x="7458316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弦 509"/>
              <p:cNvSpPr/>
              <p:nvPr/>
            </p:nvSpPr>
            <p:spPr>
              <a:xfrm>
                <a:off x="7060105" y="953725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加算記号 176"/>
              <p:cNvSpPr/>
              <p:nvPr/>
            </p:nvSpPr>
            <p:spPr>
              <a:xfrm>
                <a:off x="7259922" y="1086158"/>
                <a:ext cx="198394" cy="198393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/>
          <p:cNvGrpSpPr/>
          <p:nvPr/>
        </p:nvGrpSpPr>
        <p:grpSpPr>
          <a:xfrm>
            <a:off x="2296154" y="818710"/>
            <a:ext cx="1562519" cy="1562519"/>
            <a:chOff x="2296154" y="818710"/>
            <a:chExt cx="1562519" cy="1562519"/>
          </a:xfrm>
        </p:grpSpPr>
        <p:grpSp>
          <p:nvGrpSpPr>
            <p:cNvPr id="527" name="グループ化 526"/>
            <p:cNvGrpSpPr/>
            <p:nvPr/>
          </p:nvGrpSpPr>
          <p:grpSpPr>
            <a:xfrm>
              <a:off x="2296154" y="818710"/>
              <a:ext cx="1562519" cy="1562519"/>
              <a:chOff x="3291812" y="3140968"/>
              <a:chExt cx="720080" cy="720080"/>
            </a:xfrm>
          </p:grpSpPr>
          <p:sp>
            <p:nvSpPr>
              <p:cNvPr id="571" name="ドーナツ 57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3" name="ドーナツ 57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28" name="グループ化 527"/>
            <p:cNvGrpSpPr/>
            <p:nvPr/>
          </p:nvGrpSpPr>
          <p:grpSpPr>
            <a:xfrm>
              <a:off x="2526140" y="951460"/>
              <a:ext cx="1084467" cy="1218628"/>
              <a:chOff x="6490127" y="953725"/>
              <a:chExt cx="1680259" cy="1888126"/>
            </a:xfrm>
          </p:grpSpPr>
          <p:sp>
            <p:nvSpPr>
              <p:cNvPr id="529" name="フリーフォーム 528"/>
              <p:cNvSpPr/>
              <p:nvPr/>
            </p:nvSpPr>
            <p:spPr>
              <a:xfrm>
                <a:off x="6490127" y="1061537"/>
                <a:ext cx="1680259" cy="1780314"/>
              </a:xfrm>
              <a:custGeom>
                <a:avLst/>
                <a:gdLst>
                  <a:gd name="connsiteX0" fmla="*/ 1474161 w 1680259"/>
                  <a:gd name="connsiteY0" fmla="*/ 797304 h 1780314"/>
                  <a:gd name="connsiteX1" fmla="*/ 1474162 w 1680259"/>
                  <a:gd name="connsiteY1" fmla="*/ 797305 h 1780314"/>
                  <a:gd name="connsiteX2" fmla="*/ 1474161 w 1680259"/>
                  <a:gd name="connsiteY2" fmla="*/ 797305 h 1780314"/>
                  <a:gd name="connsiteX3" fmla="*/ 270671 w 1680259"/>
                  <a:gd name="connsiteY3" fmla="*/ 779335 h 1780314"/>
                  <a:gd name="connsiteX4" fmla="*/ 270672 w 1680259"/>
                  <a:gd name="connsiteY4" fmla="*/ 779336 h 1780314"/>
                  <a:gd name="connsiteX5" fmla="*/ 270671 w 1680259"/>
                  <a:gd name="connsiteY5" fmla="*/ 779336 h 1780314"/>
                  <a:gd name="connsiteX6" fmla="*/ 870545 w 1680259"/>
                  <a:gd name="connsiteY6" fmla="*/ 0 h 1780314"/>
                  <a:gd name="connsiteX7" fmla="*/ 1137794 w 1680259"/>
                  <a:gd name="connsiteY7" fmla="*/ 283094 h 1780314"/>
                  <a:gd name="connsiteX8" fmla="*/ 974571 w 1680259"/>
                  <a:gd name="connsiteY8" fmla="*/ 543941 h 1780314"/>
                  <a:gd name="connsiteX9" fmla="*/ 933368 w 1680259"/>
                  <a:gd name="connsiteY9" fmla="*/ 557490 h 1780314"/>
                  <a:gd name="connsiteX10" fmla="*/ 933368 w 1680259"/>
                  <a:gd name="connsiteY10" fmla="*/ 598842 h 1780314"/>
                  <a:gd name="connsiteX11" fmla="*/ 974349 w 1680259"/>
                  <a:gd name="connsiteY11" fmla="*/ 626473 h 1780314"/>
                  <a:gd name="connsiteX12" fmla="*/ 979955 w 1680259"/>
                  <a:gd name="connsiteY12" fmla="*/ 634787 h 1780314"/>
                  <a:gd name="connsiteX13" fmla="*/ 1145795 w 1680259"/>
                  <a:gd name="connsiteY13" fmla="*/ 468946 h 1780314"/>
                  <a:gd name="connsiteX14" fmla="*/ 1145798 w 1680259"/>
                  <a:gd name="connsiteY14" fmla="*/ 468942 h 1780314"/>
                  <a:gd name="connsiteX15" fmla="*/ 1145800 w 1680259"/>
                  <a:gd name="connsiteY15" fmla="*/ 468942 h 1780314"/>
                  <a:gd name="connsiteX16" fmla="*/ 1149023 w 1680259"/>
                  <a:gd name="connsiteY16" fmla="*/ 465719 h 1780314"/>
                  <a:gd name="connsiteX17" fmla="*/ 1184118 w 1680259"/>
                  <a:gd name="connsiteY17" fmla="*/ 447047 h 1780314"/>
                  <a:gd name="connsiteX18" fmla="*/ 1222694 w 1680259"/>
                  <a:gd name="connsiteY18" fmla="*/ 450781 h 1780314"/>
                  <a:gd name="connsiteX19" fmla="*/ 1245188 w 1680259"/>
                  <a:gd name="connsiteY19" fmla="*/ 465718 h 1780314"/>
                  <a:gd name="connsiteX20" fmla="*/ 1246473 w 1680259"/>
                  <a:gd name="connsiteY20" fmla="*/ 467654 h 1780314"/>
                  <a:gd name="connsiteX21" fmla="*/ 1248413 w 1680259"/>
                  <a:gd name="connsiteY21" fmla="*/ 468942 h 1780314"/>
                  <a:gd name="connsiteX22" fmla="*/ 1474161 w 1680259"/>
                  <a:gd name="connsiteY22" fmla="*/ 694692 h 1780314"/>
                  <a:gd name="connsiteX23" fmla="*/ 1490101 w 1680259"/>
                  <a:gd name="connsiteY23" fmla="*/ 773303 h 1780314"/>
                  <a:gd name="connsiteX24" fmla="*/ 1474161 w 1680259"/>
                  <a:gd name="connsiteY24" fmla="*/ 797304 h 1780314"/>
                  <a:gd name="connsiteX25" fmla="*/ 1450159 w 1680259"/>
                  <a:gd name="connsiteY25" fmla="*/ 813244 h 1780314"/>
                  <a:gd name="connsiteX26" fmla="*/ 1371547 w 1680259"/>
                  <a:gd name="connsiteY26" fmla="*/ 797306 h 1780314"/>
                  <a:gd name="connsiteX27" fmla="*/ 1190658 w 1680259"/>
                  <a:gd name="connsiteY27" fmla="*/ 616415 h 1780314"/>
                  <a:gd name="connsiteX28" fmla="*/ 1015398 w 1680259"/>
                  <a:gd name="connsiteY28" fmla="*/ 791675 h 1780314"/>
                  <a:gd name="connsiteX29" fmla="*/ 1015397 w 1680259"/>
                  <a:gd name="connsiteY29" fmla="*/ 1316693 h 1780314"/>
                  <a:gd name="connsiteX30" fmla="*/ 1013354 w 1680259"/>
                  <a:gd name="connsiteY30" fmla="*/ 1326811 h 1780314"/>
                  <a:gd name="connsiteX31" fmla="*/ 1086563 w 1680259"/>
                  <a:gd name="connsiteY31" fmla="*/ 1600031 h 1780314"/>
                  <a:gd name="connsiteX32" fmla="*/ 1220175 w 1680259"/>
                  <a:gd name="connsiteY32" fmla="*/ 1564230 h 1780314"/>
                  <a:gd name="connsiteX33" fmla="*/ 1210504 w 1680259"/>
                  <a:gd name="connsiteY33" fmla="*/ 1528137 h 1780314"/>
                  <a:gd name="connsiteX34" fmla="*/ 1474734 w 1680259"/>
                  <a:gd name="connsiteY34" fmla="*/ 1498319 h 1780314"/>
                  <a:gd name="connsiteX35" fmla="*/ 1475469 w 1680259"/>
                  <a:gd name="connsiteY35" fmla="*/ 1496189 h 1780314"/>
                  <a:gd name="connsiteX36" fmla="*/ 1526840 w 1680259"/>
                  <a:gd name="connsiteY36" fmla="*/ 1456770 h 1780314"/>
                  <a:gd name="connsiteX37" fmla="*/ 1575766 w 1680259"/>
                  <a:gd name="connsiteY37" fmla="*/ 1443661 h 1780314"/>
                  <a:gd name="connsiteX38" fmla="*/ 1617347 w 1680259"/>
                  <a:gd name="connsiteY38" fmla="*/ 1467668 h 1780314"/>
                  <a:gd name="connsiteX39" fmla="*/ 1679094 w 1680259"/>
                  <a:gd name="connsiteY39" fmla="*/ 1698110 h 1780314"/>
                  <a:gd name="connsiteX40" fmla="*/ 1655087 w 1680259"/>
                  <a:gd name="connsiteY40" fmla="*/ 1739691 h 1780314"/>
                  <a:gd name="connsiteX41" fmla="*/ 1606161 w 1680259"/>
                  <a:gd name="connsiteY41" fmla="*/ 1752801 h 1780314"/>
                  <a:gd name="connsiteX42" fmla="*/ 1502543 w 1680259"/>
                  <a:gd name="connsiteY42" fmla="*/ 1692977 h 1780314"/>
                  <a:gd name="connsiteX43" fmla="*/ 1494135 w 1680259"/>
                  <a:gd name="connsiteY43" fmla="*/ 1661599 h 1780314"/>
                  <a:gd name="connsiteX44" fmla="*/ 1272198 w 1680259"/>
                  <a:gd name="connsiteY44" fmla="*/ 1758383 h 1780314"/>
                  <a:gd name="connsiteX45" fmla="*/ 1261474 w 1680259"/>
                  <a:gd name="connsiteY45" fmla="*/ 1718358 h 1780314"/>
                  <a:gd name="connsiteX46" fmla="*/ 1045635 w 1680259"/>
                  <a:gd name="connsiteY46" fmla="*/ 1776191 h 1780314"/>
                  <a:gd name="connsiteX47" fmla="*/ 1045631 w 1680259"/>
                  <a:gd name="connsiteY47" fmla="*/ 1776194 h 1780314"/>
                  <a:gd name="connsiteX48" fmla="*/ 1045631 w 1680259"/>
                  <a:gd name="connsiteY48" fmla="*/ 1776193 h 1780314"/>
                  <a:gd name="connsiteX49" fmla="*/ 1045628 w 1680259"/>
                  <a:gd name="connsiteY49" fmla="*/ 1776193 h 1780314"/>
                  <a:gd name="connsiteX50" fmla="*/ 1040464 w 1680259"/>
                  <a:gd name="connsiteY50" fmla="*/ 1777576 h 1780314"/>
                  <a:gd name="connsiteX51" fmla="*/ 956845 w 1680259"/>
                  <a:gd name="connsiteY51" fmla="*/ 1749536 h 1780314"/>
                  <a:gd name="connsiteX52" fmla="*/ 942751 w 1680259"/>
                  <a:gd name="connsiteY52" fmla="*/ 1721162 h 1780314"/>
                  <a:gd name="connsiteX53" fmla="*/ 942581 w 1680259"/>
                  <a:gd name="connsiteY53" fmla="*/ 1718441 h 1780314"/>
                  <a:gd name="connsiteX54" fmla="*/ 941365 w 1680259"/>
                  <a:gd name="connsiteY54" fmla="*/ 1715996 h 1780314"/>
                  <a:gd name="connsiteX55" fmla="*/ 872500 w 1680259"/>
                  <a:gd name="connsiteY55" fmla="*/ 1458986 h 1780314"/>
                  <a:gd name="connsiteX56" fmla="*/ 850341 w 1680259"/>
                  <a:gd name="connsiteY56" fmla="*/ 1458986 h 1780314"/>
                  <a:gd name="connsiteX57" fmla="*/ 794955 w 1680259"/>
                  <a:gd name="connsiteY57" fmla="*/ 1447804 h 1780314"/>
                  <a:gd name="connsiteX58" fmla="*/ 783426 w 1680259"/>
                  <a:gd name="connsiteY58" fmla="*/ 1440032 h 1780314"/>
                  <a:gd name="connsiteX59" fmla="*/ 765251 w 1680259"/>
                  <a:gd name="connsiteY59" fmla="*/ 1432907 h 1780314"/>
                  <a:gd name="connsiteX60" fmla="*/ 505316 w 1680259"/>
                  <a:gd name="connsiteY60" fmla="*/ 1282835 h 1780314"/>
                  <a:gd name="connsiteX61" fmla="*/ 436154 w 1680259"/>
                  <a:gd name="connsiteY61" fmla="*/ 1402627 h 1780314"/>
                  <a:gd name="connsiteX62" fmla="*/ 468514 w 1680259"/>
                  <a:gd name="connsiteY62" fmla="*/ 1421310 h 1780314"/>
                  <a:gd name="connsiteX63" fmla="*/ 302759 w 1680259"/>
                  <a:gd name="connsiteY63" fmla="*/ 1629235 h 1780314"/>
                  <a:gd name="connsiteX64" fmla="*/ 303747 w 1680259"/>
                  <a:gd name="connsiteY64" fmla="*/ 1631260 h 1780314"/>
                  <a:gd name="connsiteX65" fmla="*/ 295295 w 1680259"/>
                  <a:gd name="connsiteY65" fmla="*/ 1695459 h 1780314"/>
                  <a:gd name="connsiteX66" fmla="*/ 269968 w 1680259"/>
                  <a:gd name="connsiteY66" fmla="*/ 1739324 h 1780314"/>
                  <a:gd name="connsiteX67" fmla="*/ 223590 w 1680259"/>
                  <a:gd name="connsiteY67" fmla="*/ 1751751 h 1780314"/>
                  <a:gd name="connsiteX68" fmla="*/ 16981 w 1680259"/>
                  <a:gd name="connsiteY68" fmla="*/ 1632465 h 1780314"/>
                  <a:gd name="connsiteX69" fmla="*/ 4554 w 1680259"/>
                  <a:gd name="connsiteY69" fmla="*/ 1586087 h 1780314"/>
                  <a:gd name="connsiteX70" fmla="*/ 29880 w 1680259"/>
                  <a:gd name="connsiteY70" fmla="*/ 1542221 h 1780314"/>
                  <a:gd name="connsiteX71" fmla="*/ 145451 w 1680259"/>
                  <a:gd name="connsiteY71" fmla="*/ 1511254 h 1780314"/>
                  <a:gd name="connsiteX72" fmla="*/ 173585 w 1680259"/>
                  <a:gd name="connsiteY72" fmla="*/ 1527497 h 1780314"/>
                  <a:gd name="connsiteX73" fmla="*/ 262081 w 1680259"/>
                  <a:gd name="connsiteY73" fmla="*/ 1302126 h 1780314"/>
                  <a:gd name="connsiteX74" fmla="*/ 297967 w 1680259"/>
                  <a:gd name="connsiteY74" fmla="*/ 1322845 h 1780314"/>
                  <a:gd name="connsiteX75" fmla="*/ 409693 w 1680259"/>
                  <a:gd name="connsiteY75" fmla="*/ 1129330 h 1780314"/>
                  <a:gd name="connsiteX76" fmla="*/ 409694 w 1680259"/>
                  <a:gd name="connsiteY76" fmla="*/ 1129325 h 1780314"/>
                  <a:gd name="connsiteX77" fmla="*/ 409695 w 1680259"/>
                  <a:gd name="connsiteY77" fmla="*/ 1129326 h 1780314"/>
                  <a:gd name="connsiteX78" fmla="*/ 409697 w 1680259"/>
                  <a:gd name="connsiteY78" fmla="*/ 1129324 h 1780314"/>
                  <a:gd name="connsiteX79" fmla="*/ 412370 w 1680259"/>
                  <a:gd name="connsiteY79" fmla="*/ 1124694 h 1780314"/>
                  <a:gd name="connsiteX80" fmla="*/ 491326 w 1680259"/>
                  <a:gd name="connsiteY80" fmla="*/ 1085394 h 1780314"/>
                  <a:gd name="connsiteX81" fmla="*/ 521354 w 1680259"/>
                  <a:gd name="connsiteY81" fmla="*/ 1095491 h 1780314"/>
                  <a:gd name="connsiteX82" fmla="*/ 523399 w 1680259"/>
                  <a:gd name="connsiteY82" fmla="*/ 1097295 h 1780314"/>
                  <a:gd name="connsiteX83" fmla="*/ 525988 w 1680259"/>
                  <a:gd name="connsiteY83" fmla="*/ 1098164 h 1780314"/>
                  <a:gd name="connsiteX84" fmla="*/ 708048 w 1680259"/>
                  <a:gd name="connsiteY84" fmla="*/ 1203277 h 1780314"/>
                  <a:gd name="connsiteX85" fmla="*/ 708049 w 1680259"/>
                  <a:gd name="connsiteY85" fmla="*/ 950527 h 1780314"/>
                  <a:gd name="connsiteX86" fmla="*/ 672835 w 1680259"/>
                  <a:gd name="connsiteY86" fmla="*/ 1011519 h 1780314"/>
                  <a:gd name="connsiteX87" fmla="*/ 672833 w 1680259"/>
                  <a:gd name="connsiteY87" fmla="*/ 1011524 h 1780314"/>
                  <a:gd name="connsiteX88" fmla="*/ 672831 w 1680259"/>
                  <a:gd name="connsiteY88" fmla="*/ 1011525 h 1780314"/>
                  <a:gd name="connsiteX89" fmla="*/ 670553 w 1680259"/>
                  <a:gd name="connsiteY89" fmla="*/ 1015471 h 1780314"/>
                  <a:gd name="connsiteX90" fmla="*/ 603258 w 1680259"/>
                  <a:gd name="connsiteY90" fmla="*/ 1048968 h 1780314"/>
                  <a:gd name="connsiteX91" fmla="*/ 577664 w 1680259"/>
                  <a:gd name="connsiteY91" fmla="*/ 1040362 h 1780314"/>
                  <a:gd name="connsiteX92" fmla="*/ 575921 w 1680259"/>
                  <a:gd name="connsiteY92" fmla="*/ 1038824 h 1780314"/>
                  <a:gd name="connsiteX93" fmla="*/ 573715 w 1680259"/>
                  <a:gd name="connsiteY93" fmla="*/ 1038082 h 1780314"/>
                  <a:gd name="connsiteX94" fmla="*/ 297230 w 1680259"/>
                  <a:gd name="connsiteY94" fmla="*/ 878453 h 1780314"/>
                  <a:gd name="connsiteX95" fmla="*/ 261489 w 1680259"/>
                  <a:gd name="connsiteY95" fmla="*/ 806645 h 1780314"/>
                  <a:gd name="connsiteX96" fmla="*/ 270672 w 1680259"/>
                  <a:gd name="connsiteY96" fmla="*/ 779336 h 1780314"/>
                  <a:gd name="connsiteX97" fmla="*/ 289731 w 1680259"/>
                  <a:gd name="connsiteY97" fmla="*/ 757728 h 1780314"/>
                  <a:gd name="connsiteX98" fmla="*/ 369789 w 1680259"/>
                  <a:gd name="connsiteY98" fmla="*/ 752777 h 1780314"/>
                  <a:gd name="connsiteX99" fmla="*/ 591333 w 1680259"/>
                  <a:gd name="connsiteY99" fmla="*/ 880686 h 1780314"/>
                  <a:gd name="connsiteX100" fmla="*/ 716963 w 1680259"/>
                  <a:gd name="connsiteY100" fmla="*/ 663089 h 1780314"/>
                  <a:gd name="connsiteX101" fmla="*/ 734826 w 1680259"/>
                  <a:gd name="connsiteY101" fmla="*/ 642839 h 1780314"/>
                  <a:gd name="connsiteX102" fmla="*/ 736864 w 1680259"/>
                  <a:gd name="connsiteY102" fmla="*/ 641845 h 1780314"/>
                  <a:gd name="connsiteX103" fmla="*/ 759049 w 1680259"/>
                  <a:gd name="connsiteY103" fmla="*/ 617428 h 1780314"/>
                  <a:gd name="connsiteX104" fmla="*/ 793645 w 1680259"/>
                  <a:gd name="connsiteY104" fmla="*/ 596439 h 1780314"/>
                  <a:gd name="connsiteX105" fmla="*/ 807722 w 1680259"/>
                  <a:gd name="connsiteY105" fmla="*/ 593596 h 1780314"/>
                  <a:gd name="connsiteX106" fmla="*/ 807722 w 1680259"/>
                  <a:gd name="connsiteY106" fmla="*/ 557489 h 1780314"/>
                  <a:gd name="connsiteX107" fmla="*/ 766520 w 1680259"/>
                  <a:gd name="connsiteY107" fmla="*/ 543941 h 1780314"/>
                  <a:gd name="connsiteX108" fmla="*/ 603296 w 1680259"/>
                  <a:gd name="connsiteY108" fmla="*/ 283094 h 1780314"/>
                  <a:gd name="connsiteX109" fmla="*/ 870545 w 1680259"/>
                  <a:gd name="connsiteY109" fmla="*/ 0 h 1780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680259" h="1780314">
                    <a:moveTo>
                      <a:pt x="1474161" y="797304"/>
                    </a:moveTo>
                    <a:lnTo>
                      <a:pt x="1474162" y="797305"/>
                    </a:lnTo>
                    <a:lnTo>
                      <a:pt x="1474161" y="797305"/>
                    </a:lnTo>
                    <a:close/>
                    <a:moveTo>
                      <a:pt x="270671" y="779335"/>
                    </a:moveTo>
                    <a:lnTo>
                      <a:pt x="270672" y="779336"/>
                    </a:lnTo>
                    <a:lnTo>
                      <a:pt x="270671" y="779336"/>
                    </a:lnTo>
                    <a:close/>
                    <a:moveTo>
                      <a:pt x="870545" y="0"/>
                    </a:moveTo>
                    <a:cubicBezTo>
                      <a:pt x="1018143" y="0"/>
                      <a:pt x="1137794" y="126746"/>
                      <a:pt x="1137794" y="283094"/>
                    </a:cubicBezTo>
                    <a:cubicBezTo>
                      <a:pt x="1137794" y="400355"/>
                      <a:pt x="1070491" y="500965"/>
                      <a:pt x="974571" y="543941"/>
                    </a:cubicBezTo>
                    <a:lnTo>
                      <a:pt x="933368" y="557490"/>
                    </a:lnTo>
                    <a:lnTo>
                      <a:pt x="933368" y="598842"/>
                    </a:lnTo>
                    <a:lnTo>
                      <a:pt x="974349" y="626473"/>
                    </a:lnTo>
                    <a:lnTo>
                      <a:pt x="979955" y="634787"/>
                    </a:lnTo>
                    <a:lnTo>
                      <a:pt x="1145795" y="468946"/>
                    </a:lnTo>
                    <a:lnTo>
                      <a:pt x="1145798" y="468942"/>
                    </a:lnTo>
                    <a:lnTo>
                      <a:pt x="1145800" y="468942"/>
                    </a:lnTo>
                    <a:lnTo>
                      <a:pt x="1149023" y="465719"/>
                    </a:lnTo>
                    <a:cubicBezTo>
                      <a:pt x="1158981" y="455761"/>
                      <a:pt x="1171260" y="449537"/>
                      <a:pt x="1184118" y="447047"/>
                    </a:cubicBezTo>
                    <a:cubicBezTo>
                      <a:pt x="1196977" y="444557"/>
                      <a:pt x="1210415" y="445803"/>
                      <a:pt x="1222694" y="450781"/>
                    </a:cubicBezTo>
                    <a:lnTo>
                      <a:pt x="1245188" y="465718"/>
                    </a:lnTo>
                    <a:lnTo>
                      <a:pt x="1246473" y="467654"/>
                    </a:lnTo>
                    <a:lnTo>
                      <a:pt x="1248413" y="468942"/>
                    </a:lnTo>
                    <a:lnTo>
                      <a:pt x="1474161" y="694692"/>
                    </a:lnTo>
                    <a:cubicBezTo>
                      <a:pt x="1495414" y="715943"/>
                      <a:pt x="1500726" y="747099"/>
                      <a:pt x="1490101" y="773303"/>
                    </a:cubicBezTo>
                    <a:lnTo>
                      <a:pt x="1474161" y="797304"/>
                    </a:lnTo>
                    <a:lnTo>
                      <a:pt x="1450159" y="813244"/>
                    </a:lnTo>
                    <a:cubicBezTo>
                      <a:pt x="1423955" y="823870"/>
                      <a:pt x="1392800" y="818557"/>
                      <a:pt x="1371547" y="797306"/>
                    </a:cubicBezTo>
                    <a:lnTo>
                      <a:pt x="1190658" y="616415"/>
                    </a:lnTo>
                    <a:lnTo>
                      <a:pt x="1015398" y="791675"/>
                    </a:lnTo>
                    <a:lnTo>
                      <a:pt x="1015397" y="1316693"/>
                    </a:lnTo>
                    <a:lnTo>
                      <a:pt x="1013354" y="1326811"/>
                    </a:lnTo>
                    <a:lnTo>
                      <a:pt x="1086563" y="1600031"/>
                    </a:lnTo>
                    <a:lnTo>
                      <a:pt x="1220175" y="1564230"/>
                    </a:lnTo>
                    <a:lnTo>
                      <a:pt x="1210504" y="1528137"/>
                    </a:lnTo>
                    <a:lnTo>
                      <a:pt x="1474734" y="1498319"/>
                    </a:lnTo>
                    <a:lnTo>
                      <a:pt x="1475469" y="1496189"/>
                    </a:lnTo>
                    <a:cubicBezTo>
                      <a:pt x="1486293" y="1477437"/>
                      <a:pt x="1504273" y="1462817"/>
                      <a:pt x="1526840" y="1456770"/>
                    </a:cubicBezTo>
                    <a:cubicBezTo>
                      <a:pt x="1543148" y="1452400"/>
                      <a:pt x="1559457" y="1448030"/>
                      <a:pt x="1575766" y="1443661"/>
                    </a:cubicBezTo>
                    <a:cubicBezTo>
                      <a:pt x="1593878" y="1438808"/>
                      <a:pt x="1612494" y="1449556"/>
                      <a:pt x="1617347" y="1467668"/>
                    </a:cubicBezTo>
                    <a:lnTo>
                      <a:pt x="1679094" y="1698110"/>
                    </a:lnTo>
                    <a:cubicBezTo>
                      <a:pt x="1683947" y="1716222"/>
                      <a:pt x="1673199" y="1734838"/>
                      <a:pt x="1655087" y="1739691"/>
                    </a:cubicBezTo>
                    <a:lnTo>
                      <a:pt x="1606161" y="1752801"/>
                    </a:lnTo>
                    <a:cubicBezTo>
                      <a:pt x="1561028" y="1764894"/>
                      <a:pt x="1514636" y="1738111"/>
                      <a:pt x="1502543" y="1692977"/>
                    </a:cubicBezTo>
                    <a:lnTo>
                      <a:pt x="1494135" y="1661599"/>
                    </a:lnTo>
                    <a:lnTo>
                      <a:pt x="1272198" y="1758383"/>
                    </a:lnTo>
                    <a:lnTo>
                      <a:pt x="1261474" y="1718358"/>
                    </a:lnTo>
                    <a:lnTo>
                      <a:pt x="1045635" y="1776191"/>
                    </a:lnTo>
                    <a:lnTo>
                      <a:pt x="1045631" y="1776194"/>
                    </a:lnTo>
                    <a:lnTo>
                      <a:pt x="1045631" y="1776193"/>
                    </a:lnTo>
                    <a:lnTo>
                      <a:pt x="1045628" y="1776193"/>
                    </a:lnTo>
                    <a:lnTo>
                      <a:pt x="1040464" y="1777576"/>
                    </a:lnTo>
                    <a:cubicBezTo>
                      <a:pt x="1008543" y="1786130"/>
                      <a:pt x="975955" y="1774061"/>
                      <a:pt x="956845" y="1749536"/>
                    </a:cubicBezTo>
                    <a:lnTo>
                      <a:pt x="942751" y="1721162"/>
                    </a:lnTo>
                    <a:lnTo>
                      <a:pt x="942581" y="1718441"/>
                    </a:lnTo>
                    <a:lnTo>
                      <a:pt x="941365" y="1715996"/>
                    </a:lnTo>
                    <a:lnTo>
                      <a:pt x="872500" y="1458986"/>
                    </a:lnTo>
                    <a:lnTo>
                      <a:pt x="850341" y="1458986"/>
                    </a:lnTo>
                    <a:cubicBezTo>
                      <a:pt x="830695" y="1458986"/>
                      <a:pt x="811978" y="1455004"/>
                      <a:pt x="794955" y="1447804"/>
                    </a:cubicBezTo>
                    <a:lnTo>
                      <a:pt x="783426" y="1440032"/>
                    </a:lnTo>
                    <a:lnTo>
                      <a:pt x="765251" y="1432907"/>
                    </a:lnTo>
                    <a:lnTo>
                      <a:pt x="505316" y="1282835"/>
                    </a:lnTo>
                    <a:lnTo>
                      <a:pt x="436154" y="1402627"/>
                    </a:lnTo>
                    <a:lnTo>
                      <a:pt x="468514" y="1421310"/>
                    </a:lnTo>
                    <a:lnTo>
                      <a:pt x="302759" y="1629235"/>
                    </a:lnTo>
                    <a:lnTo>
                      <a:pt x="303747" y="1631260"/>
                    </a:lnTo>
                    <a:cubicBezTo>
                      <a:pt x="309352" y="1652174"/>
                      <a:pt x="306976" y="1675226"/>
                      <a:pt x="295295" y="1695459"/>
                    </a:cubicBezTo>
                    <a:cubicBezTo>
                      <a:pt x="286852" y="1710080"/>
                      <a:pt x="278410" y="1724703"/>
                      <a:pt x="269968" y="1739324"/>
                    </a:cubicBezTo>
                    <a:cubicBezTo>
                      <a:pt x="260592" y="1755563"/>
                      <a:pt x="239829" y="1761126"/>
                      <a:pt x="223590" y="1751751"/>
                    </a:cubicBezTo>
                    <a:lnTo>
                      <a:pt x="16981" y="1632465"/>
                    </a:lnTo>
                    <a:cubicBezTo>
                      <a:pt x="742" y="1623090"/>
                      <a:pt x="-4821" y="1602326"/>
                      <a:pt x="4554" y="1586087"/>
                    </a:cubicBezTo>
                    <a:lnTo>
                      <a:pt x="29880" y="1542221"/>
                    </a:lnTo>
                    <a:cubicBezTo>
                      <a:pt x="53243" y="1501756"/>
                      <a:pt x="104985" y="1487891"/>
                      <a:pt x="145451" y="1511254"/>
                    </a:cubicBezTo>
                    <a:lnTo>
                      <a:pt x="173585" y="1527497"/>
                    </a:lnTo>
                    <a:lnTo>
                      <a:pt x="262081" y="1302126"/>
                    </a:lnTo>
                    <a:lnTo>
                      <a:pt x="297967" y="1322845"/>
                    </a:lnTo>
                    <a:lnTo>
                      <a:pt x="409693" y="1129330"/>
                    </a:lnTo>
                    <a:lnTo>
                      <a:pt x="409694" y="1129325"/>
                    </a:lnTo>
                    <a:lnTo>
                      <a:pt x="409695" y="1129326"/>
                    </a:lnTo>
                    <a:lnTo>
                      <a:pt x="409697" y="1129324"/>
                    </a:lnTo>
                    <a:lnTo>
                      <a:pt x="412370" y="1124694"/>
                    </a:lnTo>
                    <a:cubicBezTo>
                      <a:pt x="428894" y="1096075"/>
                      <a:pt x="460471" y="1081564"/>
                      <a:pt x="491326" y="1085394"/>
                    </a:cubicBezTo>
                    <a:lnTo>
                      <a:pt x="521354" y="1095491"/>
                    </a:lnTo>
                    <a:lnTo>
                      <a:pt x="523399" y="1097295"/>
                    </a:lnTo>
                    <a:lnTo>
                      <a:pt x="525988" y="1098164"/>
                    </a:lnTo>
                    <a:lnTo>
                      <a:pt x="708048" y="1203277"/>
                    </a:lnTo>
                    <a:lnTo>
                      <a:pt x="708049" y="950527"/>
                    </a:lnTo>
                    <a:lnTo>
                      <a:pt x="672835" y="1011519"/>
                    </a:lnTo>
                    <a:lnTo>
                      <a:pt x="672833" y="1011524"/>
                    </a:lnTo>
                    <a:lnTo>
                      <a:pt x="672831" y="1011525"/>
                    </a:lnTo>
                    <a:lnTo>
                      <a:pt x="670553" y="1015471"/>
                    </a:lnTo>
                    <a:cubicBezTo>
                      <a:pt x="656469" y="1039865"/>
                      <a:pt x="629556" y="1052231"/>
                      <a:pt x="603258" y="1048968"/>
                    </a:cubicBezTo>
                    <a:lnTo>
                      <a:pt x="577664" y="1040362"/>
                    </a:lnTo>
                    <a:lnTo>
                      <a:pt x="575921" y="1038824"/>
                    </a:lnTo>
                    <a:lnTo>
                      <a:pt x="573715" y="1038082"/>
                    </a:lnTo>
                    <a:lnTo>
                      <a:pt x="297230" y="878453"/>
                    </a:lnTo>
                    <a:cubicBezTo>
                      <a:pt x="271202" y="863426"/>
                      <a:pt x="258007" y="834706"/>
                      <a:pt x="261489" y="806645"/>
                    </a:cubicBezTo>
                    <a:lnTo>
                      <a:pt x="270672" y="779336"/>
                    </a:lnTo>
                    <a:lnTo>
                      <a:pt x="289731" y="757728"/>
                    </a:lnTo>
                    <a:cubicBezTo>
                      <a:pt x="312292" y="740683"/>
                      <a:pt x="343761" y="737750"/>
                      <a:pt x="369789" y="752777"/>
                    </a:cubicBezTo>
                    <a:lnTo>
                      <a:pt x="591333" y="880686"/>
                    </a:lnTo>
                    <a:lnTo>
                      <a:pt x="716963" y="663089"/>
                    </a:lnTo>
                    <a:cubicBezTo>
                      <a:pt x="721658" y="654958"/>
                      <a:pt x="727778" y="648164"/>
                      <a:pt x="734826" y="642839"/>
                    </a:cubicBezTo>
                    <a:lnTo>
                      <a:pt x="736864" y="641845"/>
                    </a:lnTo>
                    <a:lnTo>
                      <a:pt x="759049" y="617428"/>
                    </a:lnTo>
                    <a:cubicBezTo>
                      <a:pt x="769431" y="608860"/>
                      <a:pt x="781069" y="601758"/>
                      <a:pt x="793645" y="596439"/>
                    </a:cubicBezTo>
                    <a:lnTo>
                      <a:pt x="807722" y="593596"/>
                    </a:lnTo>
                    <a:lnTo>
                      <a:pt x="807722" y="557489"/>
                    </a:lnTo>
                    <a:lnTo>
                      <a:pt x="766520" y="543941"/>
                    </a:lnTo>
                    <a:cubicBezTo>
                      <a:pt x="670600" y="500965"/>
                      <a:pt x="603296" y="400355"/>
                      <a:pt x="603296" y="283094"/>
                    </a:cubicBezTo>
                    <a:cubicBezTo>
                      <a:pt x="603296" y="126746"/>
                      <a:pt x="722947" y="0"/>
                      <a:pt x="8705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円/楕円 173"/>
              <p:cNvSpPr/>
              <p:nvPr/>
            </p:nvSpPr>
            <p:spPr>
              <a:xfrm>
                <a:off x="7209547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弦 530"/>
              <p:cNvSpPr/>
              <p:nvPr/>
            </p:nvSpPr>
            <p:spPr>
              <a:xfrm>
                <a:off x="7060105" y="953725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加算記号 176"/>
              <p:cNvSpPr/>
              <p:nvPr/>
            </p:nvSpPr>
            <p:spPr>
              <a:xfrm>
                <a:off x="7087857" y="1086157"/>
                <a:ext cx="138224" cy="198393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9" name="グループ化 578"/>
          <p:cNvGrpSpPr/>
          <p:nvPr/>
        </p:nvGrpSpPr>
        <p:grpSpPr>
          <a:xfrm>
            <a:off x="4163054" y="837760"/>
            <a:ext cx="1562519" cy="1562519"/>
            <a:chOff x="4163054" y="837760"/>
            <a:chExt cx="1562519" cy="1562519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4163054" y="837760"/>
              <a:ext cx="1562519" cy="1562519"/>
              <a:chOff x="3291812" y="3140968"/>
              <a:chExt cx="720080" cy="720080"/>
            </a:xfrm>
          </p:grpSpPr>
          <p:sp>
            <p:nvSpPr>
              <p:cNvPr id="629" name="ドーナツ 62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ドーナツ 62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99" name="グループ化 598"/>
            <p:cNvGrpSpPr/>
            <p:nvPr/>
          </p:nvGrpSpPr>
          <p:grpSpPr>
            <a:xfrm>
              <a:off x="4393040" y="904717"/>
              <a:ext cx="1084467" cy="1218628"/>
              <a:chOff x="6490127" y="953725"/>
              <a:chExt cx="1680259" cy="1888126"/>
            </a:xfrm>
          </p:grpSpPr>
          <p:sp>
            <p:nvSpPr>
              <p:cNvPr id="602" name="フリーフォーム 601"/>
              <p:cNvSpPr/>
              <p:nvPr/>
            </p:nvSpPr>
            <p:spPr>
              <a:xfrm>
                <a:off x="6490127" y="1061537"/>
                <a:ext cx="1680259" cy="1780314"/>
              </a:xfrm>
              <a:custGeom>
                <a:avLst/>
                <a:gdLst>
                  <a:gd name="connsiteX0" fmla="*/ 1474161 w 1680259"/>
                  <a:gd name="connsiteY0" fmla="*/ 797304 h 1780314"/>
                  <a:gd name="connsiteX1" fmla="*/ 1474162 w 1680259"/>
                  <a:gd name="connsiteY1" fmla="*/ 797305 h 1780314"/>
                  <a:gd name="connsiteX2" fmla="*/ 1474161 w 1680259"/>
                  <a:gd name="connsiteY2" fmla="*/ 797305 h 1780314"/>
                  <a:gd name="connsiteX3" fmla="*/ 270671 w 1680259"/>
                  <a:gd name="connsiteY3" fmla="*/ 779335 h 1780314"/>
                  <a:gd name="connsiteX4" fmla="*/ 270672 w 1680259"/>
                  <a:gd name="connsiteY4" fmla="*/ 779336 h 1780314"/>
                  <a:gd name="connsiteX5" fmla="*/ 270671 w 1680259"/>
                  <a:gd name="connsiteY5" fmla="*/ 779336 h 1780314"/>
                  <a:gd name="connsiteX6" fmla="*/ 870545 w 1680259"/>
                  <a:gd name="connsiteY6" fmla="*/ 0 h 1780314"/>
                  <a:gd name="connsiteX7" fmla="*/ 1137794 w 1680259"/>
                  <a:gd name="connsiteY7" fmla="*/ 283094 h 1780314"/>
                  <a:gd name="connsiteX8" fmla="*/ 974571 w 1680259"/>
                  <a:gd name="connsiteY8" fmla="*/ 543941 h 1780314"/>
                  <a:gd name="connsiteX9" fmla="*/ 933368 w 1680259"/>
                  <a:gd name="connsiteY9" fmla="*/ 557490 h 1780314"/>
                  <a:gd name="connsiteX10" fmla="*/ 933368 w 1680259"/>
                  <a:gd name="connsiteY10" fmla="*/ 598842 h 1780314"/>
                  <a:gd name="connsiteX11" fmla="*/ 974349 w 1680259"/>
                  <a:gd name="connsiteY11" fmla="*/ 626473 h 1780314"/>
                  <a:gd name="connsiteX12" fmla="*/ 979955 w 1680259"/>
                  <a:gd name="connsiteY12" fmla="*/ 634787 h 1780314"/>
                  <a:gd name="connsiteX13" fmla="*/ 1145795 w 1680259"/>
                  <a:gd name="connsiteY13" fmla="*/ 468946 h 1780314"/>
                  <a:gd name="connsiteX14" fmla="*/ 1145798 w 1680259"/>
                  <a:gd name="connsiteY14" fmla="*/ 468942 h 1780314"/>
                  <a:gd name="connsiteX15" fmla="*/ 1145800 w 1680259"/>
                  <a:gd name="connsiteY15" fmla="*/ 468942 h 1780314"/>
                  <a:gd name="connsiteX16" fmla="*/ 1149023 w 1680259"/>
                  <a:gd name="connsiteY16" fmla="*/ 465719 h 1780314"/>
                  <a:gd name="connsiteX17" fmla="*/ 1184118 w 1680259"/>
                  <a:gd name="connsiteY17" fmla="*/ 447047 h 1780314"/>
                  <a:gd name="connsiteX18" fmla="*/ 1222694 w 1680259"/>
                  <a:gd name="connsiteY18" fmla="*/ 450781 h 1780314"/>
                  <a:gd name="connsiteX19" fmla="*/ 1245188 w 1680259"/>
                  <a:gd name="connsiteY19" fmla="*/ 465718 h 1780314"/>
                  <a:gd name="connsiteX20" fmla="*/ 1246473 w 1680259"/>
                  <a:gd name="connsiteY20" fmla="*/ 467654 h 1780314"/>
                  <a:gd name="connsiteX21" fmla="*/ 1248413 w 1680259"/>
                  <a:gd name="connsiteY21" fmla="*/ 468942 h 1780314"/>
                  <a:gd name="connsiteX22" fmla="*/ 1474161 w 1680259"/>
                  <a:gd name="connsiteY22" fmla="*/ 694692 h 1780314"/>
                  <a:gd name="connsiteX23" fmla="*/ 1490101 w 1680259"/>
                  <a:gd name="connsiteY23" fmla="*/ 773303 h 1780314"/>
                  <a:gd name="connsiteX24" fmla="*/ 1474161 w 1680259"/>
                  <a:gd name="connsiteY24" fmla="*/ 797304 h 1780314"/>
                  <a:gd name="connsiteX25" fmla="*/ 1450159 w 1680259"/>
                  <a:gd name="connsiteY25" fmla="*/ 813244 h 1780314"/>
                  <a:gd name="connsiteX26" fmla="*/ 1371547 w 1680259"/>
                  <a:gd name="connsiteY26" fmla="*/ 797306 h 1780314"/>
                  <a:gd name="connsiteX27" fmla="*/ 1190658 w 1680259"/>
                  <a:gd name="connsiteY27" fmla="*/ 616415 h 1780314"/>
                  <a:gd name="connsiteX28" fmla="*/ 1015398 w 1680259"/>
                  <a:gd name="connsiteY28" fmla="*/ 791675 h 1780314"/>
                  <a:gd name="connsiteX29" fmla="*/ 1015397 w 1680259"/>
                  <a:gd name="connsiteY29" fmla="*/ 1316693 h 1780314"/>
                  <a:gd name="connsiteX30" fmla="*/ 1013354 w 1680259"/>
                  <a:gd name="connsiteY30" fmla="*/ 1326811 h 1780314"/>
                  <a:gd name="connsiteX31" fmla="*/ 1086563 w 1680259"/>
                  <a:gd name="connsiteY31" fmla="*/ 1600031 h 1780314"/>
                  <a:gd name="connsiteX32" fmla="*/ 1220175 w 1680259"/>
                  <a:gd name="connsiteY32" fmla="*/ 1564230 h 1780314"/>
                  <a:gd name="connsiteX33" fmla="*/ 1210504 w 1680259"/>
                  <a:gd name="connsiteY33" fmla="*/ 1528137 h 1780314"/>
                  <a:gd name="connsiteX34" fmla="*/ 1474734 w 1680259"/>
                  <a:gd name="connsiteY34" fmla="*/ 1498319 h 1780314"/>
                  <a:gd name="connsiteX35" fmla="*/ 1475469 w 1680259"/>
                  <a:gd name="connsiteY35" fmla="*/ 1496189 h 1780314"/>
                  <a:gd name="connsiteX36" fmla="*/ 1526840 w 1680259"/>
                  <a:gd name="connsiteY36" fmla="*/ 1456770 h 1780314"/>
                  <a:gd name="connsiteX37" fmla="*/ 1575766 w 1680259"/>
                  <a:gd name="connsiteY37" fmla="*/ 1443661 h 1780314"/>
                  <a:gd name="connsiteX38" fmla="*/ 1617347 w 1680259"/>
                  <a:gd name="connsiteY38" fmla="*/ 1467668 h 1780314"/>
                  <a:gd name="connsiteX39" fmla="*/ 1679094 w 1680259"/>
                  <a:gd name="connsiteY39" fmla="*/ 1698110 h 1780314"/>
                  <a:gd name="connsiteX40" fmla="*/ 1655087 w 1680259"/>
                  <a:gd name="connsiteY40" fmla="*/ 1739691 h 1780314"/>
                  <a:gd name="connsiteX41" fmla="*/ 1606161 w 1680259"/>
                  <a:gd name="connsiteY41" fmla="*/ 1752801 h 1780314"/>
                  <a:gd name="connsiteX42" fmla="*/ 1502543 w 1680259"/>
                  <a:gd name="connsiteY42" fmla="*/ 1692977 h 1780314"/>
                  <a:gd name="connsiteX43" fmla="*/ 1494135 w 1680259"/>
                  <a:gd name="connsiteY43" fmla="*/ 1661599 h 1780314"/>
                  <a:gd name="connsiteX44" fmla="*/ 1272198 w 1680259"/>
                  <a:gd name="connsiteY44" fmla="*/ 1758383 h 1780314"/>
                  <a:gd name="connsiteX45" fmla="*/ 1261474 w 1680259"/>
                  <a:gd name="connsiteY45" fmla="*/ 1718358 h 1780314"/>
                  <a:gd name="connsiteX46" fmla="*/ 1045635 w 1680259"/>
                  <a:gd name="connsiteY46" fmla="*/ 1776191 h 1780314"/>
                  <a:gd name="connsiteX47" fmla="*/ 1045631 w 1680259"/>
                  <a:gd name="connsiteY47" fmla="*/ 1776194 h 1780314"/>
                  <a:gd name="connsiteX48" fmla="*/ 1045631 w 1680259"/>
                  <a:gd name="connsiteY48" fmla="*/ 1776193 h 1780314"/>
                  <a:gd name="connsiteX49" fmla="*/ 1045628 w 1680259"/>
                  <a:gd name="connsiteY49" fmla="*/ 1776193 h 1780314"/>
                  <a:gd name="connsiteX50" fmla="*/ 1040464 w 1680259"/>
                  <a:gd name="connsiteY50" fmla="*/ 1777576 h 1780314"/>
                  <a:gd name="connsiteX51" fmla="*/ 956845 w 1680259"/>
                  <a:gd name="connsiteY51" fmla="*/ 1749536 h 1780314"/>
                  <a:gd name="connsiteX52" fmla="*/ 942751 w 1680259"/>
                  <a:gd name="connsiteY52" fmla="*/ 1721162 h 1780314"/>
                  <a:gd name="connsiteX53" fmla="*/ 942581 w 1680259"/>
                  <a:gd name="connsiteY53" fmla="*/ 1718441 h 1780314"/>
                  <a:gd name="connsiteX54" fmla="*/ 941365 w 1680259"/>
                  <a:gd name="connsiteY54" fmla="*/ 1715996 h 1780314"/>
                  <a:gd name="connsiteX55" fmla="*/ 872500 w 1680259"/>
                  <a:gd name="connsiteY55" fmla="*/ 1458986 h 1780314"/>
                  <a:gd name="connsiteX56" fmla="*/ 850341 w 1680259"/>
                  <a:gd name="connsiteY56" fmla="*/ 1458986 h 1780314"/>
                  <a:gd name="connsiteX57" fmla="*/ 794955 w 1680259"/>
                  <a:gd name="connsiteY57" fmla="*/ 1447804 h 1780314"/>
                  <a:gd name="connsiteX58" fmla="*/ 783426 w 1680259"/>
                  <a:gd name="connsiteY58" fmla="*/ 1440032 h 1780314"/>
                  <a:gd name="connsiteX59" fmla="*/ 765251 w 1680259"/>
                  <a:gd name="connsiteY59" fmla="*/ 1432907 h 1780314"/>
                  <a:gd name="connsiteX60" fmla="*/ 505316 w 1680259"/>
                  <a:gd name="connsiteY60" fmla="*/ 1282835 h 1780314"/>
                  <a:gd name="connsiteX61" fmla="*/ 436154 w 1680259"/>
                  <a:gd name="connsiteY61" fmla="*/ 1402627 h 1780314"/>
                  <a:gd name="connsiteX62" fmla="*/ 468514 w 1680259"/>
                  <a:gd name="connsiteY62" fmla="*/ 1421310 h 1780314"/>
                  <a:gd name="connsiteX63" fmla="*/ 302759 w 1680259"/>
                  <a:gd name="connsiteY63" fmla="*/ 1629235 h 1780314"/>
                  <a:gd name="connsiteX64" fmla="*/ 303747 w 1680259"/>
                  <a:gd name="connsiteY64" fmla="*/ 1631260 h 1780314"/>
                  <a:gd name="connsiteX65" fmla="*/ 295295 w 1680259"/>
                  <a:gd name="connsiteY65" fmla="*/ 1695459 h 1780314"/>
                  <a:gd name="connsiteX66" fmla="*/ 269968 w 1680259"/>
                  <a:gd name="connsiteY66" fmla="*/ 1739324 h 1780314"/>
                  <a:gd name="connsiteX67" fmla="*/ 223590 w 1680259"/>
                  <a:gd name="connsiteY67" fmla="*/ 1751751 h 1780314"/>
                  <a:gd name="connsiteX68" fmla="*/ 16981 w 1680259"/>
                  <a:gd name="connsiteY68" fmla="*/ 1632465 h 1780314"/>
                  <a:gd name="connsiteX69" fmla="*/ 4554 w 1680259"/>
                  <a:gd name="connsiteY69" fmla="*/ 1586087 h 1780314"/>
                  <a:gd name="connsiteX70" fmla="*/ 29880 w 1680259"/>
                  <a:gd name="connsiteY70" fmla="*/ 1542221 h 1780314"/>
                  <a:gd name="connsiteX71" fmla="*/ 145451 w 1680259"/>
                  <a:gd name="connsiteY71" fmla="*/ 1511254 h 1780314"/>
                  <a:gd name="connsiteX72" fmla="*/ 173585 w 1680259"/>
                  <a:gd name="connsiteY72" fmla="*/ 1527497 h 1780314"/>
                  <a:gd name="connsiteX73" fmla="*/ 262081 w 1680259"/>
                  <a:gd name="connsiteY73" fmla="*/ 1302126 h 1780314"/>
                  <a:gd name="connsiteX74" fmla="*/ 297967 w 1680259"/>
                  <a:gd name="connsiteY74" fmla="*/ 1322845 h 1780314"/>
                  <a:gd name="connsiteX75" fmla="*/ 409693 w 1680259"/>
                  <a:gd name="connsiteY75" fmla="*/ 1129330 h 1780314"/>
                  <a:gd name="connsiteX76" fmla="*/ 409694 w 1680259"/>
                  <a:gd name="connsiteY76" fmla="*/ 1129325 h 1780314"/>
                  <a:gd name="connsiteX77" fmla="*/ 409695 w 1680259"/>
                  <a:gd name="connsiteY77" fmla="*/ 1129326 h 1780314"/>
                  <a:gd name="connsiteX78" fmla="*/ 409697 w 1680259"/>
                  <a:gd name="connsiteY78" fmla="*/ 1129324 h 1780314"/>
                  <a:gd name="connsiteX79" fmla="*/ 412370 w 1680259"/>
                  <a:gd name="connsiteY79" fmla="*/ 1124694 h 1780314"/>
                  <a:gd name="connsiteX80" fmla="*/ 491326 w 1680259"/>
                  <a:gd name="connsiteY80" fmla="*/ 1085394 h 1780314"/>
                  <a:gd name="connsiteX81" fmla="*/ 521354 w 1680259"/>
                  <a:gd name="connsiteY81" fmla="*/ 1095491 h 1780314"/>
                  <a:gd name="connsiteX82" fmla="*/ 523399 w 1680259"/>
                  <a:gd name="connsiteY82" fmla="*/ 1097295 h 1780314"/>
                  <a:gd name="connsiteX83" fmla="*/ 525988 w 1680259"/>
                  <a:gd name="connsiteY83" fmla="*/ 1098164 h 1780314"/>
                  <a:gd name="connsiteX84" fmla="*/ 708048 w 1680259"/>
                  <a:gd name="connsiteY84" fmla="*/ 1203277 h 1780314"/>
                  <a:gd name="connsiteX85" fmla="*/ 708049 w 1680259"/>
                  <a:gd name="connsiteY85" fmla="*/ 950527 h 1780314"/>
                  <a:gd name="connsiteX86" fmla="*/ 672835 w 1680259"/>
                  <a:gd name="connsiteY86" fmla="*/ 1011519 h 1780314"/>
                  <a:gd name="connsiteX87" fmla="*/ 672833 w 1680259"/>
                  <a:gd name="connsiteY87" fmla="*/ 1011524 h 1780314"/>
                  <a:gd name="connsiteX88" fmla="*/ 672831 w 1680259"/>
                  <a:gd name="connsiteY88" fmla="*/ 1011525 h 1780314"/>
                  <a:gd name="connsiteX89" fmla="*/ 670553 w 1680259"/>
                  <a:gd name="connsiteY89" fmla="*/ 1015471 h 1780314"/>
                  <a:gd name="connsiteX90" fmla="*/ 603258 w 1680259"/>
                  <a:gd name="connsiteY90" fmla="*/ 1048968 h 1780314"/>
                  <a:gd name="connsiteX91" fmla="*/ 577664 w 1680259"/>
                  <a:gd name="connsiteY91" fmla="*/ 1040362 h 1780314"/>
                  <a:gd name="connsiteX92" fmla="*/ 575921 w 1680259"/>
                  <a:gd name="connsiteY92" fmla="*/ 1038824 h 1780314"/>
                  <a:gd name="connsiteX93" fmla="*/ 573715 w 1680259"/>
                  <a:gd name="connsiteY93" fmla="*/ 1038082 h 1780314"/>
                  <a:gd name="connsiteX94" fmla="*/ 297230 w 1680259"/>
                  <a:gd name="connsiteY94" fmla="*/ 878453 h 1780314"/>
                  <a:gd name="connsiteX95" fmla="*/ 261489 w 1680259"/>
                  <a:gd name="connsiteY95" fmla="*/ 806645 h 1780314"/>
                  <a:gd name="connsiteX96" fmla="*/ 270672 w 1680259"/>
                  <a:gd name="connsiteY96" fmla="*/ 779336 h 1780314"/>
                  <a:gd name="connsiteX97" fmla="*/ 289731 w 1680259"/>
                  <a:gd name="connsiteY97" fmla="*/ 757728 h 1780314"/>
                  <a:gd name="connsiteX98" fmla="*/ 369789 w 1680259"/>
                  <a:gd name="connsiteY98" fmla="*/ 752777 h 1780314"/>
                  <a:gd name="connsiteX99" fmla="*/ 591333 w 1680259"/>
                  <a:gd name="connsiteY99" fmla="*/ 880686 h 1780314"/>
                  <a:gd name="connsiteX100" fmla="*/ 716963 w 1680259"/>
                  <a:gd name="connsiteY100" fmla="*/ 663089 h 1780314"/>
                  <a:gd name="connsiteX101" fmla="*/ 734826 w 1680259"/>
                  <a:gd name="connsiteY101" fmla="*/ 642839 h 1780314"/>
                  <a:gd name="connsiteX102" fmla="*/ 736864 w 1680259"/>
                  <a:gd name="connsiteY102" fmla="*/ 641845 h 1780314"/>
                  <a:gd name="connsiteX103" fmla="*/ 759049 w 1680259"/>
                  <a:gd name="connsiteY103" fmla="*/ 617428 h 1780314"/>
                  <a:gd name="connsiteX104" fmla="*/ 793645 w 1680259"/>
                  <a:gd name="connsiteY104" fmla="*/ 596439 h 1780314"/>
                  <a:gd name="connsiteX105" fmla="*/ 807722 w 1680259"/>
                  <a:gd name="connsiteY105" fmla="*/ 593596 h 1780314"/>
                  <a:gd name="connsiteX106" fmla="*/ 807722 w 1680259"/>
                  <a:gd name="connsiteY106" fmla="*/ 557489 h 1780314"/>
                  <a:gd name="connsiteX107" fmla="*/ 766520 w 1680259"/>
                  <a:gd name="connsiteY107" fmla="*/ 543941 h 1780314"/>
                  <a:gd name="connsiteX108" fmla="*/ 603296 w 1680259"/>
                  <a:gd name="connsiteY108" fmla="*/ 283094 h 1780314"/>
                  <a:gd name="connsiteX109" fmla="*/ 870545 w 1680259"/>
                  <a:gd name="connsiteY109" fmla="*/ 0 h 1780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680259" h="1780314">
                    <a:moveTo>
                      <a:pt x="1474161" y="797304"/>
                    </a:moveTo>
                    <a:lnTo>
                      <a:pt x="1474162" y="797305"/>
                    </a:lnTo>
                    <a:lnTo>
                      <a:pt x="1474161" y="797305"/>
                    </a:lnTo>
                    <a:close/>
                    <a:moveTo>
                      <a:pt x="270671" y="779335"/>
                    </a:moveTo>
                    <a:lnTo>
                      <a:pt x="270672" y="779336"/>
                    </a:lnTo>
                    <a:lnTo>
                      <a:pt x="270671" y="779336"/>
                    </a:lnTo>
                    <a:close/>
                    <a:moveTo>
                      <a:pt x="870545" y="0"/>
                    </a:moveTo>
                    <a:cubicBezTo>
                      <a:pt x="1018143" y="0"/>
                      <a:pt x="1137794" y="126746"/>
                      <a:pt x="1137794" y="283094"/>
                    </a:cubicBezTo>
                    <a:cubicBezTo>
                      <a:pt x="1137794" y="400355"/>
                      <a:pt x="1070491" y="500965"/>
                      <a:pt x="974571" y="543941"/>
                    </a:cubicBezTo>
                    <a:lnTo>
                      <a:pt x="933368" y="557490"/>
                    </a:lnTo>
                    <a:lnTo>
                      <a:pt x="933368" y="598842"/>
                    </a:lnTo>
                    <a:lnTo>
                      <a:pt x="974349" y="626473"/>
                    </a:lnTo>
                    <a:lnTo>
                      <a:pt x="979955" y="634787"/>
                    </a:lnTo>
                    <a:lnTo>
                      <a:pt x="1145795" y="468946"/>
                    </a:lnTo>
                    <a:lnTo>
                      <a:pt x="1145798" y="468942"/>
                    </a:lnTo>
                    <a:lnTo>
                      <a:pt x="1145800" y="468942"/>
                    </a:lnTo>
                    <a:lnTo>
                      <a:pt x="1149023" y="465719"/>
                    </a:lnTo>
                    <a:cubicBezTo>
                      <a:pt x="1158981" y="455761"/>
                      <a:pt x="1171260" y="449537"/>
                      <a:pt x="1184118" y="447047"/>
                    </a:cubicBezTo>
                    <a:cubicBezTo>
                      <a:pt x="1196977" y="444557"/>
                      <a:pt x="1210415" y="445803"/>
                      <a:pt x="1222694" y="450781"/>
                    </a:cubicBezTo>
                    <a:lnTo>
                      <a:pt x="1245188" y="465718"/>
                    </a:lnTo>
                    <a:lnTo>
                      <a:pt x="1246473" y="467654"/>
                    </a:lnTo>
                    <a:lnTo>
                      <a:pt x="1248413" y="468942"/>
                    </a:lnTo>
                    <a:lnTo>
                      <a:pt x="1474161" y="694692"/>
                    </a:lnTo>
                    <a:cubicBezTo>
                      <a:pt x="1495414" y="715943"/>
                      <a:pt x="1500726" y="747099"/>
                      <a:pt x="1490101" y="773303"/>
                    </a:cubicBezTo>
                    <a:lnTo>
                      <a:pt x="1474161" y="797304"/>
                    </a:lnTo>
                    <a:lnTo>
                      <a:pt x="1450159" y="813244"/>
                    </a:lnTo>
                    <a:cubicBezTo>
                      <a:pt x="1423955" y="823870"/>
                      <a:pt x="1392800" y="818557"/>
                      <a:pt x="1371547" y="797306"/>
                    </a:cubicBezTo>
                    <a:lnTo>
                      <a:pt x="1190658" y="616415"/>
                    </a:lnTo>
                    <a:lnTo>
                      <a:pt x="1015398" y="791675"/>
                    </a:lnTo>
                    <a:lnTo>
                      <a:pt x="1015397" y="1316693"/>
                    </a:lnTo>
                    <a:lnTo>
                      <a:pt x="1013354" y="1326811"/>
                    </a:lnTo>
                    <a:lnTo>
                      <a:pt x="1086563" y="1600031"/>
                    </a:lnTo>
                    <a:lnTo>
                      <a:pt x="1220175" y="1564230"/>
                    </a:lnTo>
                    <a:lnTo>
                      <a:pt x="1210504" y="1528137"/>
                    </a:lnTo>
                    <a:lnTo>
                      <a:pt x="1474734" y="1498319"/>
                    </a:lnTo>
                    <a:lnTo>
                      <a:pt x="1475469" y="1496189"/>
                    </a:lnTo>
                    <a:cubicBezTo>
                      <a:pt x="1486293" y="1477437"/>
                      <a:pt x="1504273" y="1462817"/>
                      <a:pt x="1526840" y="1456770"/>
                    </a:cubicBezTo>
                    <a:cubicBezTo>
                      <a:pt x="1543148" y="1452400"/>
                      <a:pt x="1559457" y="1448030"/>
                      <a:pt x="1575766" y="1443661"/>
                    </a:cubicBezTo>
                    <a:cubicBezTo>
                      <a:pt x="1593878" y="1438808"/>
                      <a:pt x="1612494" y="1449556"/>
                      <a:pt x="1617347" y="1467668"/>
                    </a:cubicBezTo>
                    <a:lnTo>
                      <a:pt x="1679094" y="1698110"/>
                    </a:lnTo>
                    <a:cubicBezTo>
                      <a:pt x="1683947" y="1716222"/>
                      <a:pt x="1673199" y="1734838"/>
                      <a:pt x="1655087" y="1739691"/>
                    </a:cubicBezTo>
                    <a:lnTo>
                      <a:pt x="1606161" y="1752801"/>
                    </a:lnTo>
                    <a:cubicBezTo>
                      <a:pt x="1561028" y="1764894"/>
                      <a:pt x="1514636" y="1738111"/>
                      <a:pt x="1502543" y="1692977"/>
                    </a:cubicBezTo>
                    <a:lnTo>
                      <a:pt x="1494135" y="1661599"/>
                    </a:lnTo>
                    <a:lnTo>
                      <a:pt x="1272198" y="1758383"/>
                    </a:lnTo>
                    <a:lnTo>
                      <a:pt x="1261474" y="1718358"/>
                    </a:lnTo>
                    <a:lnTo>
                      <a:pt x="1045635" y="1776191"/>
                    </a:lnTo>
                    <a:lnTo>
                      <a:pt x="1045631" y="1776194"/>
                    </a:lnTo>
                    <a:lnTo>
                      <a:pt x="1045631" y="1776193"/>
                    </a:lnTo>
                    <a:lnTo>
                      <a:pt x="1045628" y="1776193"/>
                    </a:lnTo>
                    <a:lnTo>
                      <a:pt x="1040464" y="1777576"/>
                    </a:lnTo>
                    <a:cubicBezTo>
                      <a:pt x="1008543" y="1786130"/>
                      <a:pt x="975955" y="1774061"/>
                      <a:pt x="956845" y="1749536"/>
                    </a:cubicBezTo>
                    <a:lnTo>
                      <a:pt x="942751" y="1721162"/>
                    </a:lnTo>
                    <a:lnTo>
                      <a:pt x="942581" y="1718441"/>
                    </a:lnTo>
                    <a:lnTo>
                      <a:pt x="941365" y="1715996"/>
                    </a:lnTo>
                    <a:lnTo>
                      <a:pt x="872500" y="1458986"/>
                    </a:lnTo>
                    <a:lnTo>
                      <a:pt x="850341" y="1458986"/>
                    </a:lnTo>
                    <a:cubicBezTo>
                      <a:pt x="830695" y="1458986"/>
                      <a:pt x="811978" y="1455004"/>
                      <a:pt x="794955" y="1447804"/>
                    </a:cubicBezTo>
                    <a:lnTo>
                      <a:pt x="783426" y="1440032"/>
                    </a:lnTo>
                    <a:lnTo>
                      <a:pt x="765251" y="1432907"/>
                    </a:lnTo>
                    <a:lnTo>
                      <a:pt x="505316" y="1282835"/>
                    </a:lnTo>
                    <a:lnTo>
                      <a:pt x="436154" y="1402627"/>
                    </a:lnTo>
                    <a:lnTo>
                      <a:pt x="468514" y="1421310"/>
                    </a:lnTo>
                    <a:lnTo>
                      <a:pt x="302759" y="1629235"/>
                    </a:lnTo>
                    <a:lnTo>
                      <a:pt x="303747" y="1631260"/>
                    </a:lnTo>
                    <a:cubicBezTo>
                      <a:pt x="309352" y="1652174"/>
                      <a:pt x="306976" y="1675226"/>
                      <a:pt x="295295" y="1695459"/>
                    </a:cubicBezTo>
                    <a:cubicBezTo>
                      <a:pt x="286852" y="1710080"/>
                      <a:pt x="278410" y="1724703"/>
                      <a:pt x="269968" y="1739324"/>
                    </a:cubicBezTo>
                    <a:cubicBezTo>
                      <a:pt x="260592" y="1755563"/>
                      <a:pt x="239829" y="1761126"/>
                      <a:pt x="223590" y="1751751"/>
                    </a:cubicBezTo>
                    <a:lnTo>
                      <a:pt x="16981" y="1632465"/>
                    </a:lnTo>
                    <a:cubicBezTo>
                      <a:pt x="742" y="1623090"/>
                      <a:pt x="-4821" y="1602326"/>
                      <a:pt x="4554" y="1586087"/>
                    </a:cubicBezTo>
                    <a:lnTo>
                      <a:pt x="29880" y="1542221"/>
                    </a:lnTo>
                    <a:cubicBezTo>
                      <a:pt x="53243" y="1501756"/>
                      <a:pt x="104985" y="1487891"/>
                      <a:pt x="145451" y="1511254"/>
                    </a:cubicBezTo>
                    <a:lnTo>
                      <a:pt x="173585" y="1527497"/>
                    </a:lnTo>
                    <a:lnTo>
                      <a:pt x="262081" y="1302126"/>
                    </a:lnTo>
                    <a:lnTo>
                      <a:pt x="297967" y="1322845"/>
                    </a:lnTo>
                    <a:lnTo>
                      <a:pt x="409693" y="1129330"/>
                    </a:lnTo>
                    <a:lnTo>
                      <a:pt x="409694" y="1129325"/>
                    </a:lnTo>
                    <a:lnTo>
                      <a:pt x="409695" y="1129326"/>
                    </a:lnTo>
                    <a:lnTo>
                      <a:pt x="409697" y="1129324"/>
                    </a:lnTo>
                    <a:lnTo>
                      <a:pt x="412370" y="1124694"/>
                    </a:lnTo>
                    <a:cubicBezTo>
                      <a:pt x="428894" y="1096075"/>
                      <a:pt x="460471" y="1081564"/>
                      <a:pt x="491326" y="1085394"/>
                    </a:cubicBezTo>
                    <a:lnTo>
                      <a:pt x="521354" y="1095491"/>
                    </a:lnTo>
                    <a:lnTo>
                      <a:pt x="523399" y="1097295"/>
                    </a:lnTo>
                    <a:lnTo>
                      <a:pt x="525988" y="1098164"/>
                    </a:lnTo>
                    <a:lnTo>
                      <a:pt x="708048" y="1203277"/>
                    </a:lnTo>
                    <a:lnTo>
                      <a:pt x="708049" y="950527"/>
                    </a:lnTo>
                    <a:lnTo>
                      <a:pt x="672835" y="1011519"/>
                    </a:lnTo>
                    <a:lnTo>
                      <a:pt x="672833" y="1011524"/>
                    </a:lnTo>
                    <a:lnTo>
                      <a:pt x="672831" y="1011525"/>
                    </a:lnTo>
                    <a:lnTo>
                      <a:pt x="670553" y="1015471"/>
                    </a:lnTo>
                    <a:cubicBezTo>
                      <a:pt x="656469" y="1039865"/>
                      <a:pt x="629556" y="1052231"/>
                      <a:pt x="603258" y="1048968"/>
                    </a:cubicBezTo>
                    <a:lnTo>
                      <a:pt x="577664" y="1040362"/>
                    </a:lnTo>
                    <a:lnTo>
                      <a:pt x="575921" y="1038824"/>
                    </a:lnTo>
                    <a:lnTo>
                      <a:pt x="573715" y="1038082"/>
                    </a:lnTo>
                    <a:lnTo>
                      <a:pt x="297230" y="878453"/>
                    </a:lnTo>
                    <a:cubicBezTo>
                      <a:pt x="271202" y="863426"/>
                      <a:pt x="258007" y="834706"/>
                      <a:pt x="261489" y="806645"/>
                    </a:cubicBezTo>
                    <a:lnTo>
                      <a:pt x="270672" y="779336"/>
                    </a:lnTo>
                    <a:lnTo>
                      <a:pt x="289731" y="757728"/>
                    </a:lnTo>
                    <a:cubicBezTo>
                      <a:pt x="312292" y="740683"/>
                      <a:pt x="343761" y="737750"/>
                      <a:pt x="369789" y="752777"/>
                    </a:cubicBezTo>
                    <a:lnTo>
                      <a:pt x="591333" y="880686"/>
                    </a:lnTo>
                    <a:lnTo>
                      <a:pt x="716963" y="663089"/>
                    </a:lnTo>
                    <a:cubicBezTo>
                      <a:pt x="721658" y="654958"/>
                      <a:pt x="727778" y="648164"/>
                      <a:pt x="734826" y="642839"/>
                    </a:cubicBezTo>
                    <a:lnTo>
                      <a:pt x="736864" y="641845"/>
                    </a:lnTo>
                    <a:lnTo>
                      <a:pt x="759049" y="617428"/>
                    </a:lnTo>
                    <a:cubicBezTo>
                      <a:pt x="769431" y="608860"/>
                      <a:pt x="781069" y="601758"/>
                      <a:pt x="793645" y="596439"/>
                    </a:cubicBezTo>
                    <a:lnTo>
                      <a:pt x="807722" y="593596"/>
                    </a:lnTo>
                    <a:lnTo>
                      <a:pt x="807722" y="557489"/>
                    </a:lnTo>
                    <a:lnTo>
                      <a:pt x="766520" y="543941"/>
                    </a:lnTo>
                    <a:cubicBezTo>
                      <a:pt x="670600" y="500965"/>
                      <a:pt x="603296" y="400355"/>
                      <a:pt x="603296" y="283094"/>
                    </a:cubicBezTo>
                    <a:cubicBezTo>
                      <a:pt x="603296" y="126746"/>
                      <a:pt x="722947" y="0"/>
                      <a:pt x="8705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円/楕円 173"/>
              <p:cNvSpPr/>
              <p:nvPr/>
            </p:nvSpPr>
            <p:spPr>
              <a:xfrm>
                <a:off x="7209547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円/楕円 174"/>
              <p:cNvSpPr/>
              <p:nvPr/>
            </p:nvSpPr>
            <p:spPr>
              <a:xfrm>
                <a:off x="7458316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弦 604"/>
              <p:cNvSpPr/>
              <p:nvPr/>
            </p:nvSpPr>
            <p:spPr>
              <a:xfrm>
                <a:off x="7060105" y="953725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加算記号 176"/>
              <p:cNvSpPr/>
              <p:nvPr/>
            </p:nvSpPr>
            <p:spPr>
              <a:xfrm>
                <a:off x="7259922" y="1086158"/>
                <a:ext cx="198394" cy="198393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1" name="フリーフォーム 600"/>
            <p:cNvSpPr/>
            <p:nvPr/>
          </p:nvSpPr>
          <p:spPr bwMode="auto">
            <a:xfrm>
              <a:off x="4432625" y="1159260"/>
              <a:ext cx="1005462" cy="1005462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31" name="グループ化 630"/>
          <p:cNvGrpSpPr/>
          <p:nvPr/>
        </p:nvGrpSpPr>
        <p:grpSpPr>
          <a:xfrm>
            <a:off x="6020429" y="837760"/>
            <a:ext cx="1562519" cy="1562519"/>
            <a:chOff x="6020429" y="837760"/>
            <a:chExt cx="1562519" cy="1562519"/>
          </a:xfrm>
        </p:grpSpPr>
        <p:grpSp>
          <p:nvGrpSpPr>
            <p:cNvPr id="632" name="グループ化 631"/>
            <p:cNvGrpSpPr/>
            <p:nvPr/>
          </p:nvGrpSpPr>
          <p:grpSpPr>
            <a:xfrm>
              <a:off x="6020429" y="837760"/>
              <a:ext cx="1562519" cy="1562519"/>
              <a:chOff x="3291812" y="3140968"/>
              <a:chExt cx="720080" cy="720080"/>
            </a:xfrm>
          </p:grpSpPr>
          <p:sp>
            <p:nvSpPr>
              <p:cNvPr id="639" name="ドーナツ 6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ドーナツ 63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3" name="グループ化 632"/>
            <p:cNvGrpSpPr/>
            <p:nvPr/>
          </p:nvGrpSpPr>
          <p:grpSpPr>
            <a:xfrm>
              <a:off x="6250415" y="917294"/>
              <a:ext cx="1084467" cy="1218628"/>
              <a:chOff x="6490127" y="953725"/>
              <a:chExt cx="1680259" cy="1888126"/>
            </a:xfrm>
          </p:grpSpPr>
          <p:sp>
            <p:nvSpPr>
              <p:cNvPr id="635" name="フリーフォーム 634"/>
              <p:cNvSpPr/>
              <p:nvPr/>
            </p:nvSpPr>
            <p:spPr>
              <a:xfrm>
                <a:off x="6490127" y="1061537"/>
                <a:ext cx="1680259" cy="1780314"/>
              </a:xfrm>
              <a:custGeom>
                <a:avLst/>
                <a:gdLst>
                  <a:gd name="connsiteX0" fmla="*/ 1474161 w 1680259"/>
                  <a:gd name="connsiteY0" fmla="*/ 797304 h 1780314"/>
                  <a:gd name="connsiteX1" fmla="*/ 1474162 w 1680259"/>
                  <a:gd name="connsiteY1" fmla="*/ 797305 h 1780314"/>
                  <a:gd name="connsiteX2" fmla="*/ 1474161 w 1680259"/>
                  <a:gd name="connsiteY2" fmla="*/ 797305 h 1780314"/>
                  <a:gd name="connsiteX3" fmla="*/ 270671 w 1680259"/>
                  <a:gd name="connsiteY3" fmla="*/ 779335 h 1780314"/>
                  <a:gd name="connsiteX4" fmla="*/ 270672 w 1680259"/>
                  <a:gd name="connsiteY4" fmla="*/ 779336 h 1780314"/>
                  <a:gd name="connsiteX5" fmla="*/ 270671 w 1680259"/>
                  <a:gd name="connsiteY5" fmla="*/ 779336 h 1780314"/>
                  <a:gd name="connsiteX6" fmla="*/ 870545 w 1680259"/>
                  <a:gd name="connsiteY6" fmla="*/ 0 h 1780314"/>
                  <a:gd name="connsiteX7" fmla="*/ 1137794 w 1680259"/>
                  <a:gd name="connsiteY7" fmla="*/ 283094 h 1780314"/>
                  <a:gd name="connsiteX8" fmla="*/ 974571 w 1680259"/>
                  <a:gd name="connsiteY8" fmla="*/ 543941 h 1780314"/>
                  <a:gd name="connsiteX9" fmla="*/ 933368 w 1680259"/>
                  <a:gd name="connsiteY9" fmla="*/ 557490 h 1780314"/>
                  <a:gd name="connsiteX10" fmla="*/ 933368 w 1680259"/>
                  <a:gd name="connsiteY10" fmla="*/ 598842 h 1780314"/>
                  <a:gd name="connsiteX11" fmla="*/ 974349 w 1680259"/>
                  <a:gd name="connsiteY11" fmla="*/ 626473 h 1780314"/>
                  <a:gd name="connsiteX12" fmla="*/ 979955 w 1680259"/>
                  <a:gd name="connsiteY12" fmla="*/ 634787 h 1780314"/>
                  <a:gd name="connsiteX13" fmla="*/ 1145795 w 1680259"/>
                  <a:gd name="connsiteY13" fmla="*/ 468946 h 1780314"/>
                  <a:gd name="connsiteX14" fmla="*/ 1145798 w 1680259"/>
                  <a:gd name="connsiteY14" fmla="*/ 468942 h 1780314"/>
                  <a:gd name="connsiteX15" fmla="*/ 1145800 w 1680259"/>
                  <a:gd name="connsiteY15" fmla="*/ 468942 h 1780314"/>
                  <a:gd name="connsiteX16" fmla="*/ 1149023 w 1680259"/>
                  <a:gd name="connsiteY16" fmla="*/ 465719 h 1780314"/>
                  <a:gd name="connsiteX17" fmla="*/ 1184118 w 1680259"/>
                  <a:gd name="connsiteY17" fmla="*/ 447047 h 1780314"/>
                  <a:gd name="connsiteX18" fmla="*/ 1222694 w 1680259"/>
                  <a:gd name="connsiteY18" fmla="*/ 450781 h 1780314"/>
                  <a:gd name="connsiteX19" fmla="*/ 1245188 w 1680259"/>
                  <a:gd name="connsiteY19" fmla="*/ 465718 h 1780314"/>
                  <a:gd name="connsiteX20" fmla="*/ 1246473 w 1680259"/>
                  <a:gd name="connsiteY20" fmla="*/ 467654 h 1780314"/>
                  <a:gd name="connsiteX21" fmla="*/ 1248413 w 1680259"/>
                  <a:gd name="connsiteY21" fmla="*/ 468942 h 1780314"/>
                  <a:gd name="connsiteX22" fmla="*/ 1474161 w 1680259"/>
                  <a:gd name="connsiteY22" fmla="*/ 694692 h 1780314"/>
                  <a:gd name="connsiteX23" fmla="*/ 1490101 w 1680259"/>
                  <a:gd name="connsiteY23" fmla="*/ 773303 h 1780314"/>
                  <a:gd name="connsiteX24" fmla="*/ 1474161 w 1680259"/>
                  <a:gd name="connsiteY24" fmla="*/ 797304 h 1780314"/>
                  <a:gd name="connsiteX25" fmla="*/ 1450159 w 1680259"/>
                  <a:gd name="connsiteY25" fmla="*/ 813244 h 1780314"/>
                  <a:gd name="connsiteX26" fmla="*/ 1371547 w 1680259"/>
                  <a:gd name="connsiteY26" fmla="*/ 797306 h 1780314"/>
                  <a:gd name="connsiteX27" fmla="*/ 1190658 w 1680259"/>
                  <a:gd name="connsiteY27" fmla="*/ 616415 h 1780314"/>
                  <a:gd name="connsiteX28" fmla="*/ 1015398 w 1680259"/>
                  <a:gd name="connsiteY28" fmla="*/ 791675 h 1780314"/>
                  <a:gd name="connsiteX29" fmla="*/ 1015397 w 1680259"/>
                  <a:gd name="connsiteY29" fmla="*/ 1316693 h 1780314"/>
                  <a:gd name="connsiteX30" fmla="*/ 1013354 w 1680259"/>
                  <a:gd name="connsiteY30" fmla="*/ 1326811 h 1780314"/>
                  <a:gd name="connsiteX31" fmla="*/ 1086563 w 1680259"/>
                  <a:gd name="connsiteY31" fmla="*/ 1600031 h 1780314"/>
                  <a:gd name="connsiteX32" fmla="*/ 1220175 w 1680259"/>
                  <a:gd name="connsiteY32" fmla="*/ 1564230 h 1780314"/>
                  <a:gd name="connsiteX33" fmla="*/ 1210504 w 1680259"/>
                  <a:gd name="connsiteY33" fmla="*/ 1528137 h 1780314"/>
                  <a:gd name="connsiteX34" fmla="*/ 1474734 w 1680259"/>
                  <a:gd name="connsiteY34" fmla="*/ 1498319 h 1780314"/>
                  <a:gd name="connsiteX35" fmla="*/ 1475469 w 1680259"/>
                  <a:gd name="connsiteY35" fmla="*/ 1496189 h 1780314"/>
                  <a:gd name="connsiteX36" fmla="*/ 1526840 w 1680259"/>
                  <a:gd name="connsiteY36" fmla="*/ 1456770 h 1780314"/>
                  <a:gd name="connsiteX37" fmla="*/ 1575766 w 1680259"/>
                  <a:gd name="connsiteY37" fmla="*/ 1443661 h 1780314"/>
                  <a:gd name="connsiteX38" fmla="*/ 1617347 w 1680259"/>
                  <a:gd name="connsiteY38" fmla="*/ 1467668 h 1780314"/>
                  <a:gd name="connsiteX39" fmla="*/ 1679094 w 1680259"/>
                  <a:gd name="connsiteY39" fmla="*/ 1698110 h 1780314"/>
                  <a:gd name="connsiteX40" fmla="*/ 1655087 w 1680259"/>
                  <a:gd name="connsiteY40" fmla="*/ 1739691 h 1780314"/>
                  <a:gd name="connsiteX41" fmla="*/ 1606161 w 1680259"/>
                  <a:gd name="connsiteY41" fmla="*/ 1752801 h 1780314"/>
                  <a:gd name="connsiteX42" fmla="*/ 1502543 w 1680259"/>
                  <a:gd name="connsiteY42" fmla="*/ 1692977 h 1780314"/>
                  <a:gd name="connsiteX43" fmla="*/ 1494135 w 1680259"/>
                  <a:gd name="connsiteY43" fmla="*/ 1661599 h 1780314"/>
                  <a:gd name="connsiteX44" fmla="*/ 1272198 w 1680259"/>
                  <a:gd name="connsiteY44" fmla="*/ 1758383 h 1780314"/>
                  <a:gd name="connsiteX45" fmla="*/ 1261474 w 1680259"/>
                  <a:gd name="connsiteY45" fmla="*/ 1718358 h 1780314"/>
                  <a:gd name="connsiteX46" fmla="*/ 1045635 w 1680259"/>
                  <a:gd name="connsiteY46" fmla="*/ 1776191 h 1780314"/>
                  <a:gd name="connsiteX47" fmla="*/ 1045631 w 1680259"/>
                  <a:gd name="connsiteY47" fmla="*/ 1776194 h 1780314"/>
                  <a:gd name="connsiteX48" fmla="*/ 1045631 w 1680259"/>
                  <a:gd name="connsiteY48" fmla="*/ 1776193 h 1780314"/>
                  <a:gd name="connsiteX49" fmla="*/ 1045628 w 1680259"/>
                  <a:gd name="connsiteY49" fmla="*/ 1776193 h 1780314"/>
                  <a:gd name="connsiteX50" fmla="*/ 1040464 w 1680259"/>
                  <a:gd name="connsiteY50" fmla="*/ 1777576 h 1780314"/>
                  <a:gd name="connsiteX51" fmla="*/ 956845 w 1680259"/>
                  <a:gd name="connsiteY51" fmla="*/ 1749536 h 1780314"/>
                  <a:gd name="connsiteX52" fmla="*/ 942751 w 1680259"/>
                  <a:gd name="connsiteY52" fmla="*/ 1721162 h 1780314"/>
                  <a:gd name="connsiteX53" fmla="*/ 942581 w 1680259"/>
                  <a:gd name="connsiteY53" fmla="*/ 1718441 h 1780314"/>
                  <a:gd name="connsiteX54" fmla="*/ 941365 w 1680259"/>
                  <a:gd name="connsiteY54" fmla="*/ 1715996 h 1780314"/>
                  <a:gd name="connsiteX55" fmla="*/ 872500 w 1680259"/>
                  <a:gd name="connsiteY55" fmla="*/ 1458986 h 1780314"/>
                  <a:gd name="connsiteX56" fmla="*/ 850341 w 1680259"/>
                  <a:gd name="connsiteY56" fmla="*/ 1458986 h 1780314"/>
                  <a:gd name="connsiteX57" fmla="*/ 794955 w 1680259"/>
                  <a:gd name="connsiteY57" fmla="*/ 1447804 h 1780314"/>
                  <a:gd name="connsiteX58" fmla="*/ 783426 w 1680259"/>
                  <a:gd name="connsiteY58" fmla="*/ 1440032 h 1780314"/>
                  <a:gd name="connsiteX59" fmla="*/ 765251 w 1680259"/>
                  <a:gd name="connsiteY59" fmla="*/ 1432907 h 1780314"/>
                  <a:gd name="connsiteX60" fmla="*/ 505316 w 1680259"/>
                  <a:gd name="connsiteY60" fmla="*/ 1282835 h 1780314"/>
                  <a:gd name="connsiteX61" fmla="*/ 436154 w 1680259"/>
                  <a:gd name="connsiteY61" fmla="*/ 1402627 h 1780314"/>
                  <a:gd name="connsiteX62" fmla="*/ 468514 w 1680259"/>
                  <a:gd name="connsiteY62" fmla="*/ 1421310 h 1780314"/>
                  <a:gd name="connsiteX63" fmla="*/ 302759 w 1680259"/>
                  <a:gd name="connsiteY63" fmla="*/ 1629235 h 1780314"/>
                  <a:gd name="connsiteX64" fmla="*/ 303747 w 1680259"/>
                  <a:gd name="connsiteY64" fmla="*/ 1631260 h 1780314"/>
                  <a:gd name="connsiteX65" fmla="*/ 295295 w 1680259"/>
                  <a:gd name="connsiteY65" fmla="*/ 1695459 h 1780314"/>
                  <a:gd name="connsiteX66" fmla="*/ 269968 w 1680259"/>
                  <a:gd name="connsiteY66" fmla="*/ 1739324 h 1780314"/>
                  <a:gd name="connsiteX67" fmla="*/ 223590 w 1680259"/>
                  <a:gd name="connsiteY67" fmla="*/ 1751751 h 1780314"/>
                  <a:gd name="connsiteX68" fmla="*/ 16981 w 1680259"/>
                  <a:gd name="connsiteY68" fmla="*/ 1632465 h 1780314"/>
                  <a:gd name="connsiteX69" fmla="*/ 4554 w 1680259"/>
                  <a:gd name="connsiteY69" fmla="*/ 1586087 h 1780314"/>
                  <a:gd name="connsiteX70" fmla="*/ 29880 w 1680259"/>
                  <a:gd name="connsiteY70" fmla="*/ 1542221 h 1780314"/>
                  <a:gd name="connsiteX71" fmla="*/ 145451 w 1680259"/>
                  <a:gd name="connsiteY71" fmla="*/ 1511254 h 1780314"/>
                  <a:gd name="connsiteX72" fmla="*/ 173585 w 1680259"/>
                  <a:gd name="connsiteY72" fmla="*/ 1527497 h 1780314"/>
                  <a:gd name="connsiteX73" fmla="*/ 262081 w 1680259"/>
                  <a:gd name="connsiteY73" fmla="*/ 1302126 h 1780314"/>
                  <a:gd name="connsiteX74" fmla="*/ 297967 w 1680259"/>
                  <a:gd name="connsiteY74" fmla="*/ 1322845 h 1780314"/>
                  <a:gd name="connsiteX75" fmla="*/ 409693 w 1680259"/>
                  <a:gd name="connsiteY75" fmla="*/ 1129330 h 1780314"/>
                  <a:gd name="connsiteX76" fmla="*/ 409694 w 1680259"/>
                  <a:gd name="connsiteY76" fmla="*/ 1129325 h 1780314"/>
                  <a:gd name="connsiteX77" fmla="*/ 409695 w 1680259"/>
                  <a:gd name="connsiteY77" fmla="*/ 1129326 h 1780314"/>
                  <a:gd name="connsiteX78" fmla="*/ 409697 w 1680259"/>
                  <a:gd name="connsiteY78" fmla="*/ 1129324 h 1780314"/>
                  <a:gd name="connsiteX79" fmla="*/ 412370 w 1680259"/>
                  <a:gd name="connsiteY79" fmla="*/ 1124694 h 1780314"/>
                  <a:gd name="connsiteX80" fmla="*/ 491326 w 1680259"/>
                  <a:gd name="connsiteY80" fmla="*/ 1085394 h 1780314"/>
                  <a:gd name="connsiteX81" fmla="*/ 521354 w 1680259"/>
                  <a:gd name="connsiteY81" fmla="*/ 1095491 h 1780314"/>
                  <a:gd name="connsiteX82" fmla="*/ 523399 w 1680259"/>
                  <a:gd name="connsiteY82" fmla="*/ 1097295 h 1780314"/>
                  <a:gd name="connsiteX83" fmla="*/ 525988 w 1680259"/>
                  <a:gd name="connsiteY83" fmla="*/ 1098164 h 1780314"/>
                  <a:gd name="connsiteX84" fmla="*/ 708048 w 1680259"/>
                  <a:gd name="connsiteY84" fmla="*/ 1203277 h 1780314"/>
                  <a:gd name="connsiteX85" fmla="*/ 708049 w 1680259"/>
                  <a:gd name="connsiteY85" fmla="*/ 950527 h 1780314"/>
                  <a:gd name="connsiteX86" fmla="*/ 672835 w 1680259"/>
                  <a:gd name="connsiteY86" fmla="*/ 1011519 h 1780314"/>
                  <a:gd name="connsiteX87" fmla="*/ 672833 w 1680259"/>
                  <a:gd name="connsiteY87" fmla="*/ 1011524 h 1780314"/>
                  <a:gd name="connsiteX88" fmla="*/ 672831 w 1680259"/>
                  <a:gd name="connsiteY88" fmla="*/ 1011525 h 1780314"/>
                  <a:gd name="connsiteX89" fmla="*/ 670553 w 1680259"/>
                  <a:gd name="connsiteY89" fmla="*/ 1015471 h 1780314"/>
                  <a:gd name="connsiteX90" fmla="*/ 603258 w 1680259"/>
                  <a:gd name="connsiteY90" fmla="*/ 1048968 h 1780314"/>
                  <a:gd name="connsiteX91" fmla="*/ 577664 w 1680259"/>
                  <a:gd name="connsiteY91" fmla="*/ 1040362 h 1780314"/>
                  <a:gd name="connsiteX92" fmla="*/ 575921 w 1680259"/>
                  <a:gd name="connsiteY92" fmla="*/ 1038824 h 1780314"/>
                  <a:gd name="connsiteX93" fmla="*/ 573715 w 1680259"/>
                  <a:gd name="connsiteY93" fmla="*/ 1038082 h 1780314"/>
                  <a:gd name="connsiteX94" fmla="*/ 297230 w 1680259"/>
                  <a:gd name="connsiteY94" fmla="*/ 878453 h 1780314"/>
                  <a:gd name="connsiteX95" fmla="*/ 261489 w 1680259"/>
                  <a:gd name="connsiteY95" fmla="*/ 806645 h 1780314"/>
                  <a:gd name="connsiteX96" fmla="*/ 270672 w 1680259"/>
                  <a:gd name="connsiteY96" fmla="*/ 779336 h 1780314"/>
                  <a:gd name="connsiteX97" fmla="*/ 289731 w 1680259"/>
                  <a:gd name="connsiteY97" fmla="*/ 757728 h 1780314"/>
                  <a:gd name="connsiteX98" fmla="*/ 369789 w 1680259"/>
                  <a:gd name="connsiteY98" fmla="*/ 752777 h 1780314"/>
                  <a:gd name="connsiteX99" fmla="*/ 591333 w 1680259"/>
                  <a:gd name="connsiteY99" fmla="*/ 880686 h 1780314"/>
                  <a:gd name="connsiteX100" fmla="*/ 716963 w 1680259"/>
                  <a:gd name="connsiteY100" fmla="*/ 663089 h 1780314"/>
                  <a:gd name="connsiteX101" fmla="*/ 734826 w 1680259"/>
                  <a:gd name="connsiteY101" fmla="*/ 642839 h 1780314"/>
                  <a:gd name="connsiteX102" fmla="*/ 736864 w 1680259"/>
                  <a:gd name="connsiteY102" fmla="*/ 641845 h 1780314"/>
                  <a:gd name="connsiteX103" fmla="*/ 759049 w 1680259"/>
                  <a:gd name="connsiteY103" fmla="*/ 617428 h 1780314"/>
                  <a:gd name="connsiteX104" fmla="*/ 793645 w 1680259"/>
                  <a:gd name="connsiteY104" fmla="*/ 596439 h 1780314"/>
                  <a:gd name="connsiteX105" fmla="*/ 807722 w 1680259"/>
                  <a:gd name="connsiteY105" fmla="*/ 593596 h 1780314"/>
                  <a:gd name="connsiteX106" fmla="*/ 807722 w 1680259"/>
                  <a:gd name="connsiteY106" fmla="*/ 557489 h 1780314"/>
                  <a:gd name="connsiteX107" fmla="*/ 766520 w 1680259"/>
                  <a:gd name="connsiteY107" fmla="*/ 543941 h 1780314"/>
                  <a:gd name="connsiteX108" fmla="*/ 603296 w 1680259"/>
                  <a:gd name="connsiteY108" fmla="*/ 283094 h 1780314"/>
                  <a:gd name="connsiteX109" fmla="*/ 870545 w 1680259"/>
                  <a:gd name="connsiteY109" fmla="*/ 0 h 1780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680259" h="1780314">
                    <a:moveTo>
                      <a:pt x="1474161" y="797304"/>
                    </a:moveTo>
                    <a:lnTo>
                      <a:pt x="1474162" y="797305"/>
                    </a:lnTo>
                    <a:lnTo>
                      <a:pt x="1474161" y="797305"/>
                    </a:lnTo>
                    <a:close/>
                    <a:moveTo>
                      <a:pt x="270671" y="779335"/>
                    </a:moveTo>
                    <a:lnTo>
                      <a:pt x="270672" y="779336"/>
                    </a:lnTo>
                    <a:lnTo>
                      <a:pt x="270671" y="779336"/>
                    </a:lnTo>
                    <a:close/>
                    <a:moveTo>
                      <a:pt x="870545" y="0"/>
                    </a:moveTo>
                    <a:cubicBezTo>
                      <a:pt x="1018143" y="0"/>
                      <a:pt x="1137794" y="126746"/>
                      <a:pt x="1137794" y="283094"/>
                    </a:cubicBezTo>
                    <a:cubicBezTo>
                      <a:pt x="1137794" y="400355"/>
                      <a:pt x="1070491" y="500965"/>
                      <a:pt x="974571" y="543941"/>
                    </a:cubicBezTo>
                    <a:lnTo>
                      <a:pt x="933368" y="557490"/>
                    </a:lnTo>
                    <a:lnTo>
                      <a:pt x="933368" y="598842"/>
                    </a:lnTo>
                    <a:lnTo>
                      <a:pt x="974349" y="626473"/>
                    </a:lnTo>
                    <a:lnTo>
                      <a:pt x="979955" y="634787"/>
                    </a:lnTo>
                    <a:lnTo>
                      <a:pt x="1145795" y="468946"/>
                    </a:lnTo>
                    <a:lnTo>
                      <a:pt x="1145798" y="468942"/>
                    </a:lnTo>
                    <a:lnTo>
                      <a:pt x="1145800" y="468942"/>
                    </a:lnTo>
                    <a:lnTo>
                      <a:pt x="1149023" y="465719"/>
                    </a:lnTo>
                    <a:cubicBezTo>
                      <a:pt x="1158981" y="455761"/>
                      <a:pt x="1171260" y="449537"/>
                      <a:pt x="1184118" y="447047"/>
                    </a:cubicBezTo>
                    <a:cubicBezTo>
                      <a:pt x="1196977" y="444557"/>
                      <a:pt x="1210415" y="445803"/>
                      <a:pt x="1222694" y="450781"/>
                    </a:cubicBezTo>
                    <a:lnTo>
                      <a:pt x="1245188" y="465718"/>
                    </a:lnTo>
                    <a:lnTo>
                      <a:pt x="1246473" y="467654"/>
                    </a:lnTo>
                    <a:lnTo>
                      <a:pt x="1248413" y="468942"/>
                    </a:lnTo>
                    <a:lnTo>
                      <a:pt x="1474161" y="694692"/>
                    </a:lnTo>
                    <a:cubicBezTo>
                      <a:pt x="1495414" y="715943"/>
                      <a:pt x="1500726" y="747099"/>
                      <a:pt x="1490101" y="773303"/>
                    </a:cubicBezTo>
                    <a:lnTo>
                      <a:pt x="1474161" y="797304"/>
                    </a:lnTo>
                    <a:lnTo>
                      <a:pt x="1450159" y="813244"/>
                    </a:lnTo>
                    <a:cubicBezTo>
                      <a:pt x="1423955" y="823870"/>
                      <a:pt x="1392800" y="818557"/>
                      <a:pt x="1371547" y="797306"/>
                    </a:cubicBezTo>
                    <a:lnTo>
                      <a:pt x="1190658" y="616415"/>
                    </a:lnTo>
                    <a:lnTo>
                      <a:pt x="1015398" y="791675"/>
                    </a:lnTo>
                    <a:lnTo>
                      <a:pt x="1015397" y="1316693"/>
                    </a:lnTo>
                    <a:lnTo>
                      <a:pt x="1013354" y="1326811"/>
                    </a:lnTo>
                    <a:lnTo>
                      <a:pt x="1086563" y="1600031"/>
                    </a:lnTo>
                    <a:lnTo>
                      <a:pt x="1220175" y="1564230"/>
                    </a:lnTo>
                    <a:lnTo>
                      <a:pt x="1210504" y="1528137"/>
                    </a:lnTo>
                    <a:lnTo>
                      <a:pt x="1474734" y="1498319"/>
                    </a:lnTo>
                    <a:lnTo>
                      <a:pt x="1475469" y="1496189"/>
                    </a:lnTo>
                    <a:cubicBezTo>
                      <a:pt x="1486293" y="1477437"/>
                      <a:pt x="1504273" y="1462817"/>
                      <a:pt x="1526840" y="1456770"/>
                    </a:cubicBezTo>
                    <a:cubicBezTo>
                      <a:pt x="1543148" y="1452400"/>
                      <a:pt x="1559457" y="1448030"/>
                      <a:pt x="1575766" y="1443661"/>
                    </a:cubicBezTo>
                    <a:cubicBezTo>
                      <a:pt x="1593878" y="1438808"/>
                      <a:pt x="1612494" y="1449556"/>
                      <a:pt x="1617347" y="1467668"/>
                    </a:cubicBezTo>
                    <a:lnTo>
                      <a:pt x="1679094" y="1698110"/>
                    </a:lnTo>
                    <a:cubicBezTo>
                      <a:pt x="1683947" y="1716222"/>
                      <a:pt x="1673199" y="1734838"/>
                      <a:pt x="1655087" y="1739691"/>
                    </a:cubicBezTo>
                    <a:lnTo>
                      <a:pt x="1606161" y="1752801"/>
                    </a:lnTo>
                    <a:cubicBezTo>
                      <a:pt x="1561028" y="1764894"/>
                      <a:pt x="1514636" y="1738111"/>
                      <a:pt x="1502543" y="1692977"/>
                    </a:cubicBezTo>
                    <a:lnTo>
                      <a:pt x="1494135" y="1661599"/>
                    </a:lnTo>
                    <a:lnTo>
                      <a:pt x="1272198" y="1758383"/>
                    </a:lnTo>
                    <a:lnTo>
                      <a:pt x="1261474" y="1718358"/>
                    </a:lnTo>
                    <a:lnTo>
                      <a:pt x="1045635" y="1776191"/>
                    </a:lnTo>
                    <a:lnTo>
                      <a:pt x="1045631" y="1776194"/>
                    </a:lnTo>
                    <a:lnTo>
                      <a:pt x="1045631" y="1776193"/>
                    </a:lnTo>
                    <a:lnTo>
                      <a:pt x="1045628" y="1776193"/>
                    </a:lnTo>
                    <a:lnTo>
                      <a:pt x="1040464" y="1777576"/>
                    </a:lnTo>
                    <a:cubicBezTo>
                      <a:pt x="1008543" y="1786130"/>
                      <a:pt x="975955" y="1774061"/>
                      <a:pt x="956845" y="1749536"/>
                    </a:cubicBezTo>
                    <a:lnTo>
                      <a:pt x="942751" y="1721162"/>
                    </a:lnTo>
                    <a:lnTo>
                      <a:pt x="942581" y="1718441"/>
                    </a:lnTo>
                    <a:lnTo>
                      <a:pt x="941365" y="1715996"/>
                    </a:lnTo>
                    <a:lnTo>
                      <a:pt x="872500" y="1458986"/>
                    </a:lnTo>
                    <a:lnTo>
                      <a:pt x="850341" y="1458986"/>
                    </a:lnTo>
                    <a:cubicBezTo>
                      <a:pt x="830695" y="1458986"/>
                      <a:pt x="811978" y="1455004"/>
                      <a:pt x="794955" y="1447804"/>
                    </a:cubicBezTo>
                    <a:lnTo>
                      <a:pt x="783426" y="1440032"/>
                    </a:lnTo>
                    <a:lnTo>
                      <a:pt x="765251" y="1432907"/>
                    </a:lnTo>
                    <a:lnTo>
                      <a:pt x="505316" y="1282835"/>
                    </a:lnTo>
                    <a:lnTo>
                      <a:pt x="436154" y="1402627"/>
                    </a:lnTo>
                    <a:lnTo>
                      <a:pt x="468514" y="1421310"/>
                    </a:lnTo>
                    <a:lnTo>
                      <a:pt x="302759" y="1629235"/>
                    </a:lnTo>
                    <a:lnTo>
                      <a:pt x="303747" y="1631260"/>
                    </a:lnTo>
                    <a:cubicBezTo>
                      <a:pt x="309352" y="1652174"/>
                      <a:pt x="306976" y="1675226"/>
                      <a:pt x="295295" y="1695459"/>
                    </a:cubicBezTo>
                    <a:cubicBezTo>
                      <a:pt x="286852" y="1710080"/>
                      <a:pt x="278410" y="1724703"/>
                      <a:pt x="269968" y="1739324"/>
                    </a:cubicBezTo>
                    <a:cubicBezTo>
                      <a:pt x="260592" y="1755563"/>
                      <a:pt x="239829" y="1761126"/>
                      <a:pt x="223590" y="1751751"/>
                    </a:cubicBezTo>
                    <a:lnTo>
                      <a:pt x="16981" y="1632465"/>
                    </a:lnTo>
                    <a:cubicBezTo>
                      <a:pt x="742" y="1623090"/>
                      <a:pt x="-4821" y="1602326"/>
                      <a:pt x="4554" y="1586087"/>
                    </a:cubicBezTo>
                    <a:lnTo>
                      <a:pt x="29880" y="1542221"/>
                    </a:lnTo>
                    <a:cubicBezTo>
                      <a:pt x="53243" y="1501756"/>
                      <a:pt x="104985" y="1487891"/>
                      <a:pt x="145451" y="1511254"/>
                    </a:cubicBezTo>
                    <a:lnTo>
                      <a:pt x="173585" y="1527497"/>
                    </a:lnTo>
                    <a:lnTo>
                      <a:pt x="262081" y="1302126"/>
                    </a:lnTo>
                    <a:lnTo>
                      <a:pt x="297967" y="1322845"/>
                    </a:lnTo>
                    <a:lnTo>
                      <a:pt x="409693" y="1129330"/>
                    </a:lnTo>
                    <a:lnTo>
                      <a:pt x="409694" y="1129325"/>
                    </a:lnTo>
                    <a:lnTo>
                      <a:pt x="409695" y="1129326"/>
                    </a:lnTo>
                    <a:lnTo>
                      <a:pt x="409697" y="1129324"/>
                    </a:lnTo>
                    <a:lnTo>
                      <a:pt x="412370" y="1124694"/>
                    </a:lnTo>
                    <a:cubicBezTo>
                      <a:pt x="428894" y="1096075"/>
                      <a:pt x="460471" y="1081564"/>
                      <a:pt x="491326" y="1085394"/>
                    </a:cubicBezTo>
                    <a:lnTo>
                      <a:pt x="521354" y="1095491"/>
                    </a:lnTo>
                    <a:lnTo>
                      <a:pt x="523399" y="1097295"/>
                    </a:lnTo>
                    <a:lnTo>
                      <a:pt x="525988" y="1098164"/>
                    </a:lnTo>
                    <a:lnTo>
                      <a:pt x="708048" y="1203277"/>
                    </a:lnTo>
                    <a:lnTo>
                      <a:pt x="708049" y="950527"/>
                    </a:lnTo>
                    <a:lnTo>
                      <a:pt x="672835" y="1011519"/>
                    </a:lnTo>
                    <a:lnTo>
                      <a:pt x="672833" y="1011524"/>
                    </a:lnTo>
                    <a:lnTo>
                      <a:pt x="672831" y="1011525"/>
                    </a:lnTo>
                    <a:lnTo>
                      <a:pt x="670553" y="1015471"/>
                    </a:lnTo>
                    <a:cubicBezTo>
                      <a:pt x="656469" y="1039865"/>
                      <a:pt x="629556" y="1052231"/>
                      <a:pt x="603258" y="1048968"/>
                    </a:cubicBezTo>
                    <a:lnTo>
                      <a:pt x="577664" y="1040362"/>
                    </a:lnTo>
                    <a:lnTo>
                      <a:pt x="575921" y="1038824"/>
                    </a:lnTo>
                    <a:lnTo>
                      <a:pt x="573715" y="1038082"/>
                    </a:lnTo>
                    <a:lnTo>
                      <a:pt x="297230" y="878453"/>
                    </a:lnTo>
                    <a:cubicBezTo>
                      <a:pt x="271202" y="863426"/>
                      <a:pt x="258007" y="834706"/>
                      <a:pt x="261489" y="806645"/>
                    </a:cubicBezTo>
                    <a:lnTo>
                      <a:pt x="270672" y="779336"/>
                    </a:lnTo>
                    <a:lnTo>
                      <a:pt x="289731" y="757728"/>
                    </a:lnTo>
                    <a:cubicBezTo>
                      <a:pt x="312292" y="740683"/>
                      <a:pt x="343761" y="737750"/>
                      <a:pt x="369789" y="752777"/>
                    </a:cubicBezTo>
                    <a:lnTo>
                      <a:pt x="591333" y="880686"/>
                    </a:lnTo>
                    <a:lnTo>
                      <a:pt x="716963" y="663089"/>
                    </a:lnTo>
                    <a:cubicBezTo>
                      <a:pt x="721658" y="654958"/>
                      <a:pt x="727778" y="648164"/>
                      <a:pt x="734826" y="642839"/>
                    </a:cubicBezTo>
                    <a:lnTo>
                      <a:pt x="736864" y="641845"/>
                    </a:lnTo>
                    <a:lnTo>
                      <a:pt x="759049" y="617428"/>
                    </a:lnTo>
                    <a:cubicBezTo>
                      <a:pt x="769431" y="608860"/>
                      <a:pt x="781069" y="601758"/>
                      <a:pt x="793645" y="596439"/>
                    </a:cubicBezTo>
                    <a:lnTo>
                      <a:pt x="807722" y="593596"/>
                    </a:lnTo>
                    <a:lnTo>
                      <a:pt x="807722" y="557489"/>
                    </a:lnTo>
                    <a:lnTo>
                      <a:pt x="766520" y="543941"/>
                    </a:lnTo>
                    <a:cubicBezTo>
                      <a:pt x="670600" y="500965"/>
                      <a:pt x="603296" y="400355"/>
                      <a:pt x="603296" y="283094"/>
                    </a:cubicBezTo>
                    <a:cubicBezTo>
                      <a:pt x="603296" y="126746"/>
                      <a:pt x="722947" y="0"/>
                      <a:pt x="87054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円/楕円 173"/>
              <p:cNvSpPr/>
              <p:nvPr/>
            </p:nvSpPr>
            <p:spPr>
              <a:xfrm>
                <a:off x="7209547" y="1344631"/>
                <a:ext cx="50375" cy="695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弦 636"/>
              <p:cNvSpPr/>
              <p:nvPr/>
            </p:nvSpPr>
            <p:spPr>
              <a:xfrm>
                <a:off x="7060105" y="953725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加算記号 176"/>
              <p:cNvSpPr/>
              <p:nvPr/>
            </p:nvSpPr>
            <p:spPr>
              <a:xfrm>
                <a:off x="7087857" y="1086157"/>
                <a:ext cx="138224" cy="198393"/>
              </a:xfrm>
              <a:prstGeom prst="mathPlus">
                <a:avLst/>
              </a:prstGeom>
              <a:solidFill>
                <a:srgbClr val="0066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4" name="フリーフォーム 633"/>
            <p:cNvSpPr/>
            <p:nvPr/>
          </p:nvSpPr>
          <p:spPr bwMode="auto">
            <a:xfrm>
              <a:off x="6299525" y="1159260"/>
              <a:ext cx="1005462" cy="1005462"/>
            </a:xfrm>
            <a:custGeom>
              <a:avLst/>
              <a:gdLst>
                <a:gd name="connsiteX0" fmla="*/ 67242 w 1005462"/>
                <a:gd name="connsiteY0" fmla="*/ 0 h 1005462"/>
                <a:gd name="connsiteX1" fmla="*/ 502731 w 1005462"/>
                <a:gd name="connsiteY1" fmla="*/ 435489 h 1005462"/>
                <a:gd name="connsiteX2" fmla="*/ 938220 w 1005462"/>
                <a:gd name="connsiteY2" fmla="*/ 0 h 1005462"/>
                <a:gd name="connsiteX3" fmla="*/ 1005462 w 1005462"/>
                <a:gd name="connsiteY3" fmla="*/ 67242 h 1005462"/>
                <a:gd name="connsiteX4" fmla="*/ 569973 w 1005462"/>
                <a:gd name="connsiteY4" fmla="*/ 502731 h 1005462"/>
                <a:gd name="connsiteX5" fmla="*/ 1005462 w 1005462"/>
                <a:gd name="connsiteY5" fmla="*/ 938220 h 1005462"/>
                <a:gd name="connsiteX6" fmla="*/ 938220 w 1005462"/>
                <a:gd name="connsiteY6" fmla="*/ 1005462 h 1005462"/>
                <a:gd name="connsiteX7" fmla="*/ 502731 w 1005462"/>
                <a:gd name="connsiteY7" fmla="*/ 569973 h 1005462"/>
                <a:gd name="connsiteX8" fmla="*/ 67242 w 1005462"/>
                <a:gd name="connsiteY8" fmla="*/ 1005462 h 1005462"/>
                <a:gd name="connsiteX9" fmla="*/ 0 w 1005462"/>
                <a:gd name="connsiteY9" fmla="*/ 938220 h 1005462"/>
                <a:gd name="connsiteX10" fmla="*/ 435489 w 1005462"/>
                <a:gd name="connsiteY10" fmla="*/ 502731 h 1005462"/>
                <a:gd name="connsiteX11" fmla="*/ 0 w 1005462"/>
                <a:gd name="connsiteY11" fmla="*/ 67242 h 100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5462" h="1005462">
                  <a:moveTo>
                    <a:pt x="67242" y="0"/>
                  </a:moveTo>
                  <a:lnTo>
                    <a:pt x="502731" y="435489"/>
                  </a:lnTo>
                  <a:lnTo>
                    <a:pt x="938220" y="0"/>
                  </a:lnTo>
                  <a:lnTo>
                    <a:pt x="1005462" y="67242"/>
                  </a:lnTo>
                  <a:lnTo>
                    <a:pt x="569973" y="502731"/>
                  </a:lnTo>
                  <a:lnTo>
                    <a:pt x="1005462" y="938220"/>
                  </a:lnTo>
                  <a:lnTo>
                    <a:pt x="938220" y="1005462"/>
                  </a:lnTo>
                  <a:lnTo>
                    <a:pt x="502731" y="569973"/>
                  </a:lnTo>
                  <a:lnTo>
                    <a:pt x="67242" y="1005462"/>
                  </a:lnTo>
                  <a:lnTo>
                    <a:pt x="0" y="938220"/>
                  </a:lnTo>
                  <a:lnTo>
                    <a:pt x="435489" y="502731"/>
                  </a:lnTo>
                  <a:lnTo>
                    <a:pt x="0" y="67242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41" name="グループ化 640"/>
          <p:cNvGrpSpPr/>
          <p:nvPr/>
        </p:nvGrpSpPr>
        <p:grpSpPr>
          <a:xfrm>
            <a:off x="260228" y="2622856"/>
            <a:ext cx="1728818" cy="1727722"/>
            <a:chOff x="5846819" y="708922"/>
            <a:chExt cx="1728818" cy="1727722"/>
          </a:xfrm>
        </p:grpSpPr>
        <p:sp>
          <p:nvSpPr>
            <p:cNvPr id="642" name="片側の 2 つの角を丸めた四角形 641"/>
            <p:cNvSpPr/>
            <p:nvPr/>
          </p:nvSpPr>
          <p:spPr>
            <a:xfrm>
              <a:off x="6580658" y="1218116"/>
              <a:ext cx="441934" cy="1127284"/>
            </a:xfrm>
            <a:prstGeom prst="round2SameRect">
              <a:avLst>
                <a:gd name="adj1" fmla="val 35094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3" name="グループ化 642"/>
            <p:cNvGrpSpPr/>
            <p:nvPr/>
          </p:nvGrpSpPr>
          <p:grpSpPr>
            <a:xfrm>
              <a:off x="6013118" y="874125"/>
              <a:ext cx="1562519" cy="1562519"/>
              <a:chOff x="3291812" y="3140968"/>
              <a:chExt cx="720080" cy="720080"/>
            </a:xfrm>
          </p:grpSpPr>
          <p:sp>
            <p:nvSpPr>
              <p:cNvPr id="668" name="ドーナツ 667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9" name="ドーナツ 668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4" name="グループ化 643"/>
            <p:cNvGrpSpPr/>
            <p:nvPr/>
          </p:nvGrpSpPr>
          <p:grpSpPr>
            <a:xfrm>
              <a:off x="6600448" y="708922"/>
              <a:ext cx="402346" cy="764870"/>
              <a:chOff x="6504639" y="776143"/>
              <a:chExt cx="601134" cy="1092163"/>
            </a:xfrm>
          </p:grpSpPr>
          <p:sp>
            <p:nvSpPr>
              <p:cNvPr id="661" name="正方形/長方形 660"/>
              <p:cNvSpPr/>
              <p:nvPr/>
            </p:nvSpPr>
            <p:spPr>
              <a:xfrm>
                <a:off x="6742383" y="142698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2" name="グループ化 661"/>
              <p:cNvGrpSpPr/>
              <p:nvPr/>
            </p:nvGrpSpPr>
            <p:grpSpPr>
              <a:xfrm>
                <a:off x="6504639" y="776143"/>
                <a:ext cx="601134" cy="674000"/>
                <a:chOff x="8285774" y="2713649"/>
                <a:chExt cx="859286" cy="963444"/>
              </a:xfrm>
            </p:grpSpPr>
            <p:sp>
              <p:nvSpPr>
                <p:cNvPr id="663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4" name="円/楕円 173"/>
                <p:cNvSpPr/>
                <p:nvPr/>
              </p:nvSpPr>
              <p:spPr>
                <a:xfrm>
                  <a:off x="84993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円/楕円 174"/>
                <p:cNvSpPr/>
                <p:nvPr/>
              </p:nvSpPr>
              <p:spPr>
                <a:xfrm>
                  <a:off x="88549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弦 665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7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5" name="グループ化 644"/>
            <p:cNvGrpSpPr/>
            <p:nvPr/>
          </p:nvGrpSpPr>
          <p:grpSpPr>
            <a:xfrm>
              <a:off x="5846819" y="1241114"/>
              <a:ext cx="768834" cy="745894"/>
              <a:chOff x="5846819" y="1241114"/>
              <a:chExt cx="768834" cy="745894"/>
            </a:xfrm>
          </p:grpSpPr>
          <p:sp>
            <p:nvSpPr>
              <p:cNvPr id="655" name="片側の 2 つの角を丸めた四角形 654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6" name="グループ化 655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657" name="角丸四角形 656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片側の 2 つの角を丸めた四角形 657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片側の 2 つの角を丸めた四角形 658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楕円 659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646" name="グループ化 645"/>
            <p:cNvGrpSpPr/>
            <p:nvPr/>
          </p:nvGrpSpPr>
          <p:grpSpPr>
            <a:xfrm rot="16200000">
              <a:off x="6560370" y="1368929"/>
              <a:ext cx="768834" cy="745894"/>
              <a:chOff x="5846819" y="1241114"/>
              <a:chExt cx="768834" cy="745894"/>
            </a:xfrm>
          </p:grpSpPr>
          <p:sp>
            <p:nvSpPr>
              <p:cNvPr id="649" name="片側の 2 つの角を丸めた四角形 648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0" name="グループ化 649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651" name="角丸四角形 650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片側の 2 つの角を丸めた四角形 651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片側の 2 つの角を丸めた四角形 652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楕円 653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647" name="アーチ 646"/>
            <p:cNvSpPr/>
            <p:nvPr/>
          </p:nvSpPr>
          <p:spPr bwMode="auto">
            <a:xfrm>
              <a:off x="6146536" y="990452"/>
              <a:ext cx="1313444" cy="1313444"/>
            </a:xfrm>
            <a:prstGeom prst="blockArc">
              <a:avLst>
                <a:gd name="adj1" fmla="val 1889473"/>
                <a:gd name="adj2" fmla="val 8721360"/>
                <a:gd name="adj3" fmla="val 215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アーチ 647"/>
            <p:cNvSpPr/>
            <p:nvPr/>
          </p:nvSpPr>
          <p:spPr bwMode="auto">
            <a:xfrm>
              <a:off x="6213211" y="1057127"/>
              <a:ext cx="1180094" cy="1180094"/>
            </a:xfrm>
            <a:prstGeom prst="blockArc">
              <a:avLst>
                <a:gd name="adj1" fmla="val 1889473"/>
                <a:gd name="adj2" fmla="val 8721360"/>
                <a:gd name="adj3" fmla="val 215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0" name="グループ化 669"/>
          <p:cNvGrpSpPr/>
          <p:nvPr/>
        </p:nvGrpSpPr>
        <p:grpSpPr>
          <a:xfrm>
            <a:off x="2295967" y="2622856"/>
            <a:ext cx="1562519" cy="1727722"/>
            <a:chOff x="2295967" y="2622856"/>
            <a:chExt cx="1562519" cy="1727722"/>
          </a:xfrm>
        </p:grpSpPr>
        <p:sp>
          <p:nvSpPr>
            <p:cNvPr id="671" name="フリーフォーム 670"/>
            <p:cNvSpPr/>
            <p:nvPr/>
          </p:nvSpPr>
          <p:spPr>
            <a:xfrm>
              <a:off x="2636083" y="3132049"/>
              <a:ext cx="330912" cy="1058835"/>
            </a:xfrm>
            <a:custGeom>
              <a:avLst/>
              <a:gdLst>
                <a:gd name="connsiteX0" fmla="*/ 158040 w 330912"/>
                <a:gd name="connsiteY0" fmla="*/ 0 h 1058835"/>
                <a:gd name="connsiteX1" fmla="*/ 172872 w 330912"/>
                <a:gd name="connsiteY1" fmla="*/ 0 h 1058835"/>
                <a:gd name="connsiteX2" fmla="*/ 330912 w 330912"/>
                <a:gd name="connsiteY2" fmla="*/ 158040 h 1058835"/>
                <a:gd name="connsiteX3" fmla="*/ 330912 w 330912"/>
                <a:gd name="connsiteY3" fmla="*/ 1058835 h 1058835"/>
                <a:gd name="connsiteX4" fmla="*/ 298661 w 330912"/>
                <a:gd name="connsiteY4" fmla="*/ 1055584 h 1058835"/>
                <a:gd name="connsiteX5" fmla="*/ 79005 w 330912"/>
                <a:gd name="connsiteY5" fmla="*/ 963152 h 1058835"/>
                <a:gd name="connsiteX6" fmla="*/ 0 w 330912"/>
                <a:gd name="connsiteY6" fmla="*/ 897968 h 1058835"/>
                <a:gd name="connsiteX7" fmla="*/ 0 w 330912"/>
                <a:gd name="connsiteY7" fmla="*/ 158040 h 1058835"/>
                <a:gd name="connsiteX8" fmla="*/ 158040 w 330912"/>
                <a:gd name="connsiteY8" fmla="*/ 0 h 105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912" h="1058835">
                  <a:moveTo>
                    <a:pt x="158040" y="0"/>
                  </a:moveTo>
                  <a:lnTo>
                    <a:pt x="172872" y="0"/>
                  </a:lnTo>
                  <a:cubicBezTo>
                    <a:pt x="260155" y="0"/>
                    <a:pt x="330912" y="70757"/>
                    <a:pt x="330912" y="158040"/>
                  </a:cubicBezTo>
                  <a:lnTo>
                    <a:pt x="330912" y="1058835"/>
                  </a:lnTo>
                  <a:lnTo>
                    <a:pt x="298661" y="1055584"/>
                  </a:lnTo>
                  <a:cubicBezTo>
                    <a:pt x="218683" y="1039218"/>
                    <a:pt x="144366" y="1007310"/>
                    <a:pt x="79005" y="963152"/>
                  </a:cubicBezTo>
                  <a:lnTo>
                    <a:pt x="0" y="897968"/>
                  </a:lnTo>
                  <a:lnTo>
                    <a:pt x="0" y="158040"/>
                  </a:lnTo>
                  <a:cubicBezTo>
                    <a:pt x="0" y="70757"/>
                    <a:pt x="70757" y="0"/>
                    <a:pt x="15804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2" name="グループ化 671"/>
            <p:cNvGrpSpPr/>
            <p:nvPr/>
          </p:nvGrpSpPr>
          <p:grpSpPr>
            <a:xfrm>
              <a:off x="2295967" y="2788059"/>
              <a:ext cx="1562519" cy="1562519"/>
              <a:chOff x="3291812" y="3140968"/>
              <a:chExt cx="720080" cy="720080"/>
            </a:xfrm>
          </p:grpSpPr>
          <p:sp>
            <p:nvSpPr>
              <p:cNvPr id="696" name="ドーナツ 69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7" name="ドーナツ 69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3" name="グループ化 672"/>
            <p:cNvGrpSpPr/>
            <p:nvPr/>
          </p:nvGrpSpPr>
          <p:grpSpPr>
            <a:xfrm>
              <a:off x="2600362" y="2622856"/>
              <a:ext cx="402346" cy="764870"/>
              <a:chOff x="6504639" y="776143"/>
              <a:chExt cx="601134" cy="1092163"/>
            </a:xfrm>
          </p:grpSpPr>
          <p:sp>
            <p:nvSpPr>
              <p:cNvPr id="690" name="正方形/長方形 689"/>
              <p:cNvSpPr/>
              <p:nvPr/>
            </p:nvSpPr>
            <p:spPr>
              <a:xfrm>
                <a:off x="6742383" y="142698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1" name="グループ化 690"/>
              <p:cNvGrpSpPr/>
              <p:nvPr/>
            </p:nvGrpSpPr>
            <p:grpSpPr>
              <a:xfrm>
                <a:off x="6504639" y="776143"/>
                <a:ext cx="601134" cy="674000"/>
                <a:chOff x="8285774" y="2713649"/>
                <a:chExt cx="859286" cy="963444"/>
              </a:xfrm>
            </p:grpSpPr>
            <p:sp>
              <p:nvSpPr>
                <p:cNvPr id="692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円/楕円 174"/>
                <p:cNvSpPr/>
                <p:nvPr/>
              </p:nvSpPr>
              <p:spPr>
                <a:xfrm>
                  <a:off x="8910117" y="3272427"/>
                  <a:ext cx="72009" cy="993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弦 693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加算記号 176"/>
                <p:cNvSpPr/>
                <p:nvPr/>
              </p:nvSpPr>
              <p:spPr>
                <a:xfrm>
                  <a:off x="8910117" y="2902954"/>
                  <a:ext cx="184041" cy="262411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4" name="グループ化 673"/>
            <p:cNvGrpSpPr/>
            <p:nvPr/>
          </p:nvGrpSpPr>
          <p:grpSpPr>
            <a:xfrm rot="16200000">
              <a:off x="2744893" y="3427706"/>
              <a:ext cx="768834" cy="745894"/>
              <a:chOff x="5846819" y="1241114"/>
              <a:chExt cx="768834" cy="745894"/>
            </a:xfrm>
          </p:grpSpPr>
          <p:sp>
            <p:nvSpPr>
              <p:cNvPr id="684" name="片側の 2 つの角を丸めた四角形 683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5" name="グループ化 684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686" name="角丸四角形 685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片側の 2 つの角を丸めた四角形 686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片側の 2 つの角を丸めた四角形 687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675" name="アーチ 674"/>
            <p:cNvSpPr/>
            <p:nvPr/>
          </p:nvSpPr>
          <p:spPr bwMode="auto">
            <a:xfrm>
              <a:off x="2429385" y="2904386"/>
              <a:ext cx="1313444" cy="1313444"/>
            </a:xfrm>
            <a:prstGeom prst="blockArc">
              <a:avLst>
                <a:gd name="adj1" fmla="val 19266457"/>
                <a:gd name="adj2" fmla="val 1587001"/>
                <a:gd name="adj3" fmla="val 195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アーチ 675"/>
            <p:cNvSpPr/>
            <p:nvPr/>
          </p:nvSpPr>
          <p:spPr bwMode="auto">
            <a:xfrm>
              <a:off x="2496060" y="2971061"/>
              <a:ext cx="1180094" cy="1180094"/>
            </a:xfrm>
            <a:prstGeom prst="blockArc">
              <a:avLst>
                <a:gd name="adj1" fmla="val 19183365"/>
                <a:gd name="adj2" fmla="val 1536378"/>
                <a:gd name="adj3" fmla="val 200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7" name="グループ化 676"/>
            <p:cNvGrpSpPr/>
            <p:nvPr/>
          </p:nvGrpSpPr>
          <p:grpSpPr>
            <a:xfrm rot="12600000">
              <a:off x="2960852" y="2953458"/>
              <a:ext cx="768834" cy="745894"/>
              <a:chOff x="5846819" y="1241114"/>
              <a:chExt cx="768834" cy="745894"/>
            </a:xfrm>
          </p:grpSpPr>
          <p:sp>
            <p:nvSpPr>
              <p:cNvPr id="678" name="片側の 2 つの角を丸めた四角形 677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9" name="グループ化 678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680" name="角丸四角形 679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片側の 2 つの角を丸めた四角形 680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片側の 2 つの角を丸めた四角形 681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682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698" name="グループ化 697"/>
          <p:cNvGrpSpPr/>
          <p:nvPr/>
        </p:nvGrpSpPr>
        <p:grpSpPr>
          <a:xfrm flipH="1">
            <a:off x="4175592" y="2622856"/>
            <a:ext cx="1562519" cy="1727722"/>
            <a:chOff x="2295967" y="2622856"/>
            <a:chExt cx="1562519" cy="1727722"/>
          </a:xfrm>
        </p:grpSpPr>
        <p:sp>
          <p:nvSpPr>
            <p:cNvPr id="699" name="フリーフォーム 698"/>
            <p:cNvSpPr/>
            <p:nvPr/>
          </p:nvSpPr>
          <p:spPr>
            <a:xfrm>
              <a:off x="2636083" y="3132049"/>
              <a:ext cx="330912" cy="1058835"/>
            </a:xfrm>
            <a:custGeom>
              <a:avLst/>
              <a:gdLst>
                <a:gd name="connsiteX0" fmla="*/ 158040 w 330912"/>
                <a:gd name="connsiteY0" fmla="*/ 0 h 1058835"/>
                <a:gd name="connsiteX1" fmla="*/ 172872 w 330912"/>
                <a:gd name="connsiteY1" fmla="*/ 0 h 1058835"/>
                <a:gd name="connsiteX2" fmla="*/ 330912 w 330912"/>
                <a:gd name="connsiteY2" fmla="*/ 158040 h 1058835"/>
                <a:gd name="connsiteX3" fmla="*/ 330912 w 330912"/>
                <a:gd name="connsiteY3" fmla="*/ 1058835 h 1058835"/>
                <a:gd name="connsiteX4" fmla="*/ 298661 w 330912"/>
                <a:gd name="connsiteY4" fmla="*/ 1055584 h 1058835"/>
                <a:gd name="connsiteX5" fmla="*/ 79005 w 330912"/>
                <a:gd name="connsiteY5" fmla="*/ 963152 h 1058835"/>
                <a:gd name="connsiteX6" fmla="*/ 0 w 330912"/>
                <a:gd name="connsiteY6" fmla="*/ 897968 h 1058835"/>
                <a:gd name="connsiteX7" fmla="*/ 0 w 330912"/>
                <a:gd name="connsiteY7" fmla="*/ 158040 h 1058835"/>
                <a:gd name="connsiteX8" fmla="*/ 158040 w 330912"/>
                <a:gd name="connsiteY8" fmla="*/ 0 h 105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912" h="1058835">
                  <a:moveTo>
                    <a:pt x="158040" y="0"/>
                  </a:moveTo>
                  <a:lnTo>
                    <a:pt x="172872" y="0"/>
                  </a:lnTo>
                  <a:cubicBezTo>
                    <a:pt x="260155" y="0"/>
                    <a:pt x="330912" y="70757"/>
                    <a:pt x="330912" y="158040"/>
                  </a:cubicBezTo>
                  <a:lnTo>
                    <a:pt x="330912" y="1058835"/>
                  </a:lnTo>
                  <a:lnTo>
                    <a:pt x="298661" y="1055584"/>
                  </a:lnTo>
                  <a:cubicBezTo>
                    <a:pt x="218683" y="1039218"/>
                    <a:pt x="144366" y="1007310"/>
                    <a:pt x="79005" y="963152"/>
                  </a:cubicBezTo>
                  <a:lnTo>
                    <a:pt x="0" y="897968"/>
                  </a:lnTo>
                  <a:lnTo>
                    <a:pt x="0" y="158040"/>
                  </a:lnTo>
                  <a:cubicBezTo>
                    <a:pt x="0" y="70757"/>
                    <a:pt x="70757" y="0"/>
                    <a:pt x="15804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0" name="グループ化 699"/>
            <p:cNvGrpSpPr/>
            <p:nvPr/>
          </p:nvGrpSpPr>
          <p:grpSpPr>
            <a:xfrm>
              <a:off x="2295967" y="2788059"/>
              <a:ext cx="1562519" cy="1562519"/>
              <a:chOff x="3291812" y="3140968"/>
              <a:chExt cx="720080" cy="720080"/>
            </a:xfrm>
          </p:grpSpPr>
          <p:sp>
            <p:nvSpPr>
              <p:cNvPr id="724" name="ドーナツ 72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5" name="ドーナツ 72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1" name="グループ化 700"/>
            <p:cNvGrpSpPr/>
            <p:nvPr/>
          </p:nvGrpSpPr>
          <p:grpSpPr>
            <a:xfrm>
              <a:off x="2600362" y="2622856"/>
              <a:ext cx="402346" cy="764870"/>
              <a:chOff x="6504639" y="776143"/>
              <a:chExt cx="601134" cy="1092163"/>
            </a:xfrm>
          </p:grpSpPr>
          <p:sp>
            <p:nvSpPr>
              <p:cNvPr id="718" name="正方形/長方形 717"/>
              <p:cNvSpPr/>
              <p:nvPr/>
            </p:nvSpPr>
            <p:spPr>
              <a:xfrm>
                <a:off x="6742383" y="1426984"/>
                <a:ext cx="125646" cy="441322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9" name="グループ化 718"/>
              <p:cNvGrpSpPr/>
              <p:nvPr/>
            </p:nvGrpSpPr>
            <p:grpSpPr>
              <a:xfrm>
                <a:off x="6504639" y="776143"/>
                <a:ext cx="601134" cy="674000"/>
                <a:chOff x="8285774" y="2713649"/>
                <a:chExt cx="859286" cy="963444"/>
              </a:xfrm>
            </p:grpSpPr>
            <p:sp>
              <p:nvSpPr>
                <p:cNvPr id="720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1" name="円/楕円 174"/>
                <p:cNvSpPr/>
                <p:nvPr/>
              </p:nvSpPr>
              <p:spPr>
                <a:xfrm>
                  <a:off x="8910117" y="3272427"/>
                  <a:ext cx="72009" cy="9939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弦 721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3" name="加算記号 176"/>
                <p:cNvSpPr/>
                <p:nvPr/>
              </p:nvSpPr>
              <p:spPr>
                <a:xfrm>
                  <a:off x="8910117" y="2902954"/>
                  <a:ext cx="184041" cy="262411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02" name="グループ化 701"/>
            <p:cNvGrpSpPr/>
            <p:nvPr/>
          </p:nvGrpSpPr>
          <p:grpSpPr>
            <a:xfrm rot="16200000">
              <a:off x="2744893" y="3427706"/>
              <a:ext cx="768834" cy="745894"/>
              <a:chOff x="5846819" y="1241114"/>
              <a:chExt cx="768834" cy="745894"/>
            </a:xfrm>
          </p:grpSpPr>
          <p:sp>
            <p:nvSpPr>
              <p:cNvPr id="712" name="片側の 2 つの角を丸めた四角形 711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3" name="グループ化 712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714" name="角丸四角形 713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片側の 2 つの角を丸めた四角形 714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片側の 2 つの角を丸めた四角形 715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楕円 716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703" name="アーチ 702"/>
            <p:cNvSpPr/>
            <p:nvPr/>
          </p:nvSpPr>
          <p:spPr bwMode="auto">
            <a:xfrm>
              <a:off x="2429385" y="2904386"/>
              <a:ext cx="1313444" cy="1313444"/>
            </a:xfrm>
            <a:prstGeom prst="blockArc">
              <a:avLst>
                <a:gd name="adj1" fmla="val 19266457"/>
                <a:gd name="adj2" fmla="val 1587001"/>
                <a:gd name="adj3" fmla="val 195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アーチ 703"/>
            <p:cNvSpPr/>
            <p:nvPr/>
          </p:nvSpPr>
          <p:spPr bwMode="auto">
            <a:xfrm>
              <a:off x="2496060" y="2971061"/>
              <a:ext cx="1180094" cy="1180094"/>
            </a:xfrm>
            <a:prstGeom prst="blockArc">
              <a:avLst>
                <a:gd name="adj1" fmla="val 19183365"/>
                <a:gd name="adj2" fmla="val 1536378"/>
                <a:gd name="adj3" fmla="val 200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5" name="グループ化 704"/>
            <p:cNvGrpSpPr/>
            <p:nvPr/>
          </p:nvGrpSpPr>
          <p:grpSpPr>
            <a:xfrm rot="12600000">
              <a:off x="2960852" y="2953458"/>
              <a:ext cx="768834" cy="745894"/>
              <a:chOff x="5846819" y="1241114"/>
              <a:chExt cx="768834" cy="745894"/>
            </a:xfrm>
          </p:grpSpPr>
          <p:sp>
            <p:nvSpPr>
              <p:cNvPr id="706" name="片側の 2 つの角を丸めた四角形 705"/>
              <p:cNvSpPr/>
              <p:nvPr/>
            </p:nvSpPr>
            <p:spPr>
              <a:xfrm rot="1800000">
                <a:off x="6491026" y="1241114"/>
                <a:ext cx="115169" cy="527439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7" name="グループ化 706"/>
              <p:cNvGrpSpPr/>
              <p:nvPr/>
            </p:nvGrpSpPr>
            <p:grpSpPr>
              <a:xfrm rot="8100000">
                <a:off x="5846819" y="1852551"/>
                <a:ext cx="768834" cy="134457"/>
                <a:chOff x="6137698" y="1635512"/>
                <a:chExt cx="1304313" cy="228104"/>
              </a:xfrm>
            </p:grpSpPr>
            <p:sp>
              <p:nvSpPr>
                <p:cNvPr id="708" name="角丸四角形 707"/>
                <p:cNvSpPr/>
                <p:nvPr/>
              </p:nvSpPr>
              <p:spPr bwMode="auto">
                <a:xfrm>
                  <a:off x="6330784" y="1685201"/>
                  <a:ext cx="1111227" cy="1196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片側の 2 つの角を丸めた四角形 708"/>
                <p:cNvSpPr/>
                <p:nvPr/>
              </p:nvSpPr>
              <p:spPr bwMode="auto">
                <a:xfrm rot="16200000">
                  <a:off x="6276035" y="1547965"/>
                  <a:ext cx="111150" cy="387823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片側の 2 つの角を丸めた四角形 709"/>
                <p:cNvSpPr/>
                <p:nvPr/>
              </p:nvSpPr>
              <p:spPr bwMode="auto">
                <a:xfrm rot="16200000">
                  <a:off x="6433003" y="1711940"/>
                  <a:ext cx="167844" cy="59879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710"/>
                <p:cNvSpPr/>
                <p:nvPr/>
              </p:nvSpPr>
              <p:spPr bwMode="auto">
                <a:xfrm>
                  <a:off x="6191851" y="1635512"/>
                  <a:ext cx="228582" cy="22810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726" name="グループ化 725"/>
          <p:cNvGrpSpPr/>
          <p:nvPr/>
        </p:nvGrpSpPr>
        <p:grpSpPr>
          <a:xfrm>
            <a:off x="6031019" y="2748999"/>
            <a:ext cx="1562519" cy="1660501"/>
            <a:chOff x="2285086" y="776143"/>
            <a:chExt cx="1562519" cy="1660501"/>
          </a:xfrm>
        </p:grpSpPr>
        <p:grpSp>
          <p:nvGrpSpPr>
            <p:cNvPr id="727" name="グループ化 726"/>
            <p:cNvGrpSpPr/>
            <p:nvPr/>
          </p:nvGrpSpPr>
          <p:grpSpPr>
            <a:xfrm>
              <a:off x="2285086" y="776143"/>
              <a:ext cx="1562519" cy="1660501"/>
              <a:chOff x="7923329" y="2671082"/>
              <a:chExt cx="1562519" cy="1660501"/>
            </a:xfrm>
          </p:grpSpPr>
          <p:sp>
            <p:nvSpPr>
              <p:cNvPr id="736" name="片側の 2 つの角を丸めた四角形 735"/>
              <p:cNvSpPr/>
              <p:nvPr/>
            </p:nvSpPr>
            <p:spPr>
              <a:xfrm>
                <a:off x="8272540" y="3401171"/>
                <a:ext cx="864096" cy="798685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7" name="グループ化 736"/>
              <p:cNvGrpSpPr/>
              <p:nvPr/>
            </p:nvGrpSpPr>
            <p:grpSpPr>
              <a:xfrm>
                <a:off x="7923329" y="2769064"/>
                <a:ext cx="1562519" cy="1562519"/>
                <a:chOff x="4232920" y="3834361"/>
                <a:chExt cx="1562519" cy="1562519"/>
              </a:xfrm>
            </p:grpSpPr>
            <p:grpSp>
              <p:nvGrpSpPr>
                <p:cNvPr id="744" name="グループ化 743"/>
                <p:cNvGrpSpPr/>
                <p:nvPr/>
              </p:nvGrpSpPr>
              <p:grpSpPr>
                <a:xfrm>
                  <a:off x="4232920" y="3834361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746" name="ドーナツ 745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47" name="ドーナツ 746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45" name="正方形/長方形 744"/>
                <p:cNvSpPr/>
                <p:nvPr/>
              </p:nvSpPr>
              <p:spPr>
                <a:xfrm>
                  <a:off x="4962185" y="4387220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/>
              <p:cNvGrpSpPr/>
              <p:nvPr/>
            </p:nvGrpSpPr>
            <p:grpSpPr>
              <a:xfrm>
                <a:off x="8414850" y="2671082"/>
                <a:ext cx="601134" cy="674000"/>
                <a:chOff x="8285774" y="2713649"/>
                <a:chExt cx="859286" cy="963444"/>
              </a:xfrm>
            </p:grpSpPr>
            <p:sp>
              <p:nvSpPr>
                <p:cNvPr id="739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0" name="円/楕円 173"/>
                <p:cNvSpPr/>
                <p:nvPr/>
              </p:nvSpPr>
              <p:spPr>
                <a:xfrm>
                  <a:off x="84993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円/楕円 174"/>
                <p:cNvSpPr/>
                <p:nvPr/>
              </p:nvSpPr>
              <p:spPr>
                <a:xfrm>
                  <a:off x="88549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弦 741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3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8" name="グループ化 727"/>
            <p:cNvGrpSpPr/>
            <p:nvPr/>
          </p:nvGrpSpPr>
          <p:grpSpPr>
            <a:xfrm>
              <a:off x="3272188" y="1419611"/>
              <a:ext cx="388612" cy="474694"/>
              <a:chOff x="3253909" y="5313680"/>
              <a:chExt cx="388612" cy="474694"/>
            </a:xfrm>
          </p:grpSpPr>
          <p:sp>
            <p:nvSpPr>
              <p:cNvPr id="734" name="フリーフォーム 733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フリーフォーム 734"/>
              <p:cNvSpPr/>
              <p:nvPr/>
            </p:nvSpPr>
            <p:spPr bwMode="auto">
              <a:xfrm>
                <a:off x="3253909" y="5313680"/>
                <a:ext cx="388612" cy="474694"/>
              </a:xfrm>
              <a:custGeom>
                <a:avLst/>
                <a:gdLst>
                  <a:gd name="connsiteX0" fmla="*/ 315070 w 525021"/>
                  <a:gd name="connsiteY0" fmla="*/ 0 h 641320"/>
                  <a:gd name="connsiteX1" fmla="*/ 353618 w 525021"/>
                  <a:gd name="connsiteY1" fmla="*/ 38548 h 641320"/>
                  <a:gd name="connsiteX2" fmla="*/ 353617 w 525021"/>
                  <a:gd name="connsiteY2" fmla="*/ 318952 h 641320"/>
                  <a:gd name="connsiteX3" fmla="*/ 370502 w 525021"/>
                  <a:gd name="connsiteY3" fmla="*/ 318952 h 641320"/>
                  <a:gd name="connsiteX4" fmla="*/ 370502 w 525021"/>
                  <a:gd name="connsiteY4" fmla="*/ 84268 h 641320"/>
                  <a:gd name="connsiteX5" fmla="*/ 409050 w 525021"/>
                  <a:gd name="connsiteY5" fmla="*/ 45720 h 641320"/>
                  <a:gd name="connsiteX6" fmla="*/ 447598 w 525021"/>
                  <a:gd name="connsiteY6" fmla="*/ 84268 h 641320"/>
                  <a:gd name="connsiteX7" fmla="*/ 447597 w 525021"/>
                  <a:gd name="connsiteY7" fmla="*/ 318952 h 641320"/>
                  <a:gd name="connsiteX8" fmla="*/ 456863 w 525021"/>
                  <a:gd name="connsiteY8" fmla="*/ 318952 h 641320"/>
                  <a:gd name="connsiteX9" fmla="*/ 456863 w 525021"/>
                  <a:gd name="connsiteY9" fmla="*/ 145486 h 641320"/>
                  <a:gd name="connsiteX10" fmla="*/ 490942 w 525021"/>
                  <a:gd name="connsiteY10" fmla="*/ 111407 h 641320"/>
                  <a:gd name="connsiteX11" fmla="*/ 525021 w 525021"/>
                  <a:gd name="connsiteY11" fmla="*/ 145486 h 641320"/>
                  <a:gd name="connsiteX12" fmla="*/ 525021 w 525021"/>
                  <a:gd name="connsiteY12" fmla="*/ 410120 h 641320"/>
                  <a:gd name="connsiteX13" fmla="*/ 524725 w 525021"/>
                  <a:gd name="connsiteY13" fmla="*/ 410835 h 641320"/>
                  <a:gd name="connsiteX14" fmla="*/ 524725 w 525021"/>
                  <a:gd name="connsiteY14" fmla="*/ 513124 h 641320"/>
                  <a:gd name="connsiteX15" fmla="*/ 396529 w 525021"/>
                  <a:gd name="connsiteY15" fmla="*/ 641320 h 641320"/>
                  <a:gd name="connsiteX16" fmla="*/ 305425 w 525021"/>
                  <a:gd name="connsiteY16" fmla="*/ 641320 h 641320"/>
                  <a:gd name="connsiteX17" fmla="*/ 177229 w 525021"/>
                  <a:gd name="connsiteY17" fmla="*/ 513124 h 641320"/>
                  <a:gd name="connsiteX18" fmla="*/ 177229 w 525021"/>
                  <a:gd name="connsiteY18" fmla="*/ 493076 h 641320"/>
                  <a:gd name="connsiteX19" fmla="*/ 16749 w 525021"/>
                  <a:gd name="connsiteY19" fmla="*/ 332596 h 641320"/>
                  <a:gd name="connsiteX20" fmla="*/ 16749 w 525021"/>
                  <a:gd name="connsiteY20" fmla="*/ 251722 h 641320"/>
                  <a:gd name="connsiteX21" fmla="*/ 97622 w 525021"/>
                  <a:gd name="connsiteY21" fmla="*/ 251722 h 641320"/>
                  <a:gd name="connsiteX22" fmla="*/ 182542 w 525021"/>
                  <a:gd name="connsiteY22" fmla="*/ 336643 h 641320"/>
                  <a:gd name="connsiteX23" fmla="*/ 182542 w 525021"/>
                  <a:gd name="connsiteY23" fmla="*/ 101592 h 641320"/>
                  <a:gd name="connsiteX24" fmla="*/ 221090 w 525021"/>
                  <a:gd name="connsiteY24" fmla="*/ 63044 h 641320"/>
                  <a:gd name="connsiteX25" fmla="*/ 259638 w 525021"/>
                  <a:gd name="connsiteY25" fmla="*/ 101592 h 641320"/>
                  <a:gd name="connsiteX26" fmla="*/ 259637 w 525021"/>
                  <a:gd name="connsiteY26" fmla="*/ 318952 h 641320"/>
                  <a:gd name="connsiteX27" fmla="*/ 276522 w 525021"/>
                  <a:gd name="connsiteY27" fmla="*/ 318952 h 641320"/>
                  <a:gd name="connsiteX28" fmla="*/ 276522 w 525021"/>
                  <a:gd name="connsiteY28" fmla="*/ 38548 h 641320"/>
                  <a:gd name="connsiteX29" fmla="*/ 315070 w 525021"/>
                  <a:gd name="connsiteY29" fmla="*/ 0 h 64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5021" h="641320">
                    <a:moveTo>
                      <a:pt x="315070" y="0"/>
                    </a:moveTo>
                    <a:cubicBezTo>
                      <a:pt x="336359" y="0"/>
                      <a:pt x="353618" y="17259"/>
                      <a:pt x="353618" y="38548"/>
                    </a:cubicBezTo>
                    <a:lnTo>
                      <a:pt x="353617" y="318952"/>
                    </a:lnTo>
                    <a:lnTo>
                      <a:pt x="370502" y="318952"/>
                    </a:lnTo>
                    <a:lnTo>
                      <a:pt x="370502" y="84268"/>
                    </a:lnTo>
                    <a:cubicBezTo>
                      <a:pt x="370502" y="62979"/>
                      <a:pt x="387761" y="45720"/>
                      <a:pt x="409050" y="45720"/>
                    </a:cubicBezTo>
                    <a:cubicBezTo>
                      <a:pt x="430339" y="45720"/>
                      <a:pt x="447598" y="62979"/>
                      <a:pt x="447598" y="84268"/>
                    </a:cubicBezTo>
                    <a:lnTo>
                      <a:pt x="447597" y="318952"/>
                    </a:lnTo>
                    <a:lnTo>
                      <a:pt x="456863" y="318952"/>
                    </a:lnTo>
                    <a:lnTo>
                      <a:pt x="456863" y="145486"/>
                    </a:lnTo>
                    <a:cubicBezTo>
                      <a:pt x="456863" y="126665"/>
                      <a:pt x="472121" y="111407"/>
                      <a:pt x="490942" y="111407"/>
                    </a:cubicBezTo>
                    <a:cubicBezTo>
                      <a:pt x="509763" y="111407"/>
                      <a:pt x="525021" y="126665"/>
                      <a:pt x="525021" y="145486"/>
                    </a:cubicBezTo>
                    <a:lnTo>
                      <a:pt x="525021" y="410120"/>
                    </a:lnTo>
                    <a:lnTo>
                      <a:pt x="524725" y="410835"/>
                    </a:lnTo>
                    <a:lnTo>
                      <a:pt x="524725" y="513124"/>
                    </a:lnTo>
                    <a:cubicBezTo>
                      <a:pt x="524725" y="583925"/>
                      <a:pt x="467330" y="641320"/>
                      <a:pt x="396529" y="641320"/>
                    </a:cubicBezTo>
                    <a:lnTo>
                      <a:pt x="305425" y="641320"/>
                    </a:lnTo>
                    <a:cubicBezTo>
                      <a:pt x="234624" y="641320"/>
                      <a:pt x="177229" y="583925"/>
                      <a:pt x="177229" y="513124"/>
                    </a:cubicBezTo>
                    <a:lnTo>
                      <a:pt x="177229" y="493076"/>
                    </a:lnTo>
                    <a:lnTo>
                      <a:pt x="16749" y="332596"/>
                    </a:lnTo>
                    <a:cubicBezTo>
                      <a:pt x="-5584" y="310263"/>
                      <a:pt x="-5584" y="274054"/>
                      <a:pt x="16749" y="251722"/>
                    </a:cubicBezTo>
                    <a:cubicBezTo>
                      <a:pt x="39081" y="229389"/>
                      <a:pt x="75289" y="229389"/>
                      <a:pt x="97622" y="251722"/>
                    </a:cubicBezTo>
                    <a:lnTo>
                      <a:pt x="182542" y="336643"/>
                    </a:lnTo>
                    <a:lnTo>
                      <a:pt x="182542" y="101592"/>
                    </a:lnTo>
                    <a:cubicBezTo>
                      <a:pt x="182542" y="80303"/>
                      <a:pt x="199801" y="63044"/>
                      <a:pt x="221090" y="63044"/>
                    </a:cubicBezTo>
                    <a:cubicBezTo>
                      <a:pt x="242379" y="63044"/>
                      <a:pt x="259638" y="80303"/>
                      <a:pt x="259638" y="101592"/>
                    </a:cubicBezTo>
                    <a:lnTo>
                      <a:pt x="259637" y="318952"/>
                    </a:lnTo>
                    <a:lnTo>
                      <a:pt x="276522" y="318952"/>
                    </a:lnTo>
                    <a:lnTo>
                      <a:pt x="276522" y="38548"/>
                    </a:lnTo>
                    <a:cubicBezTo>
                      <a:pt x="276522" y="17259"/>
                      <a:pt x="293781" y="0"/>
                      <a:pt x="3150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29" name="グループ化 728"/>
            <p:cNvGrpSpPr/>
            <p:nvPr/>
          </p:nvGrpSpPr>
          <p:grpSpPr>
            <a:xfrm>
              <a:off x="2409666" y="1657957"/>
              <a:ext cx="1304313" cy="167844"/>
              <a:chOff x="2409667" y="5551461"/>
              <a:chExt cx="1173816" cy="157986"/>
            </a:xfrm>
          </p:grpSpPr>
          <p:sp>
            <p:nvSpPr>
              <p:cNvPr id="731" name="角丸四角形 730"/>
              <p:cNvSpPr/>
              <p:nvPr/>
            </p:nvSpPr>
            <p:spPr bwMode="auto">
              <a:xfrm>
                <a:off x="2583435" y="5577105"/>
                <a:ext cx="1000048" cy="11262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片側の 2 つの角を丸めた四角形 731"/>
              <p:cNvSpPr/>
              <p:nvPr/>
            </p:nvSpPr>
            <p:spPr bwMode="auto">
              <a:xfrm rot="16200000">
                <a:off x="2531867" y="5455941"/>
                <a:ext cx="104622" cy="349021"/>
              </a:xfrm>
              <a:prstGeom prst="round2SameRect">
                <a:avLst>
                  <a:gd name="adj1" fmla="val 31892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片側の 2 つの角を丸めた四角形 732"/>
              <p:cNvSpPr/>
              <p:nvPr/>
            </p:nvSpPr>
            <p:spPr bwMode="auto">
              <a:xfrm rot="16200000">
                <a:off x="2671959" y="5603510"/>
                <a:ext cx="157986" cy="53888"/>
              </a:xfrm>
              <a:prstGeom prst="round2SameRect">
                <a:avLst>
                  <a:gd name="adj1" fmla="val 31892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0" name="楕円 729"/>
            <p:cNvSpPr/>
            <p:nvPr/>
          </p:nvSpPr>
          <p:spPr bwMode="auto">
            <a:xfrm>
              <a:off x="2463819" y="1635512"/>
              <a:ext cx="228582" cy="2281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48" name="グループ化 747"/>
          <p:cNvGrpSpPr/>
          <p:nvPr/>
        </p:nvGrpSpPr>
        <p:grpSpPr>
          <a:xfrm>
            <a:off x="7916969" y="2748999"/>
            <a:ext cx="1562519" cy="1660501"/>
            <a:chOff x="7916969" y="2748999"/>
            <a:chExt cx="1562519" cy="1660501"/>
          </a:xfrm>
        </p:grpSpPr>
        <p:grpSp>
          <p:nvGrpSpPr>
            <p:cNvPr id="749" name="グループ化 748"/>
            <p:cNvGrpSpPr/>
            <p:nvPr/>
          </p:nvGrpSpPr>
          <p:grpSpPr>
            <a:xfrm>
              <a:off x="7916969" y="2748999"/>
              <a:ext cx="1562519" cy="1660501"/>
              <a:chOff x="7923329" y="2671082"/>
              <a:chExt cx="1562519" cy="1660501"/>
            </a:xfrm>
          </p:grpSpPr>
          <p:sp>
            <p:nvSpPr>
              <p:cNvPr id="762" name="片側の 2 つの角を丸めた四角形 761"/>
              <p:cNvSpPr/>
              <p:nvPr/>
            </p:nvSpPr>
            <p:spPr>
              <a:xfrm>
                <a:off x="8272540" y="3401171"/>
                <a:ext cx="864096" cy="798685"/>
              </a:xfrm>
              <a:prstGeom prst="round2SameRect">
                <a:avLst>
                  <a:gd name="adj1" fmla="val 35094"/>
                  <a:gd name="adj2" fmla="val 4629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7923329" y="2769064"/>
                <a:ext cx="1562519" cy="1562519"/>
                <a:chOff x="4232920" y="3834361"/>
                <a:chExt cx="1562519" cy="1562519"/>
              </a:xfrm>
            </p:grpSpPr>
            <p:grpSp>
              <p:nvGrpSpPr>
                <p:cNvPr id="770" name="グループ化 769"/>
                <p:cNvGrpSpPr/>
                <p:nvPr/>
              </p:nvGrpSpPr>
              <p:grpSpPr>
                <a:xfrm>
                  <a:off x="4232920" y="3834361"/>
                  <a:ext cx="1562519" cy="1562519"/>
                  <a:chOff x="3291812" y="3140968"/>
                  <a:chExt cx="720080" cy="720080"/>
                </a:xfrm>
              </p:grpSpPr>
              <p:sp>
                <p:nvSpPr>
                  <p:cNvPr id="772" name="ドーナツ 771"/>
                  <p:cNvSpPr/>
                  <p:nvPr/>
                </p:nvSpPr>
                <p:spPr>
                  <a:xfrm>
                    <a:off x="3291812" y="3140968"/>
                    <a:ext cx="720080" cy="720080"/>
                  </a:xfrm>
                  <a:prstGeom prst="donut">
                    <a:avLst>
                      <a:gd name="adj" fmla="val 2314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3" name="ドーナツ 772"/>
                  <p:cNvSpPr/>
                  <p:nvPr/>
                </p:nvSpPr>
                <p:spPr>
                  <a:xfrm>
                    <a:off x="3322669" y="3171825"/>
                    <a:ext cx="658366" cy="658366"/>
                  </a:xfrm>
                  <a:prstGeom prst="donut">
                    <a:avLst>
                      <a:gd name="adj" fmla="val 10527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71" name="正方形/長方形 770"/>
                <p:cNvSpPr/>
                <p:nvPr/>
              </p:nvSpPr>
              <p:spPr>
                <a:xfrm>
                  <a:off x="4962185" y="4387220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4" name="グループ化 763"/>
              <p:cNvGrpSpPr/>
              <p:nvPr/>
            </p:nvGrpSpPr>
            <p:grpSpPr>
              <a:xfrm>
                <a:off x="8414850" y="2671082"/>
                <a:ext cx="601134" cy="674000"/>
                <a:chOff x="8285774" y="2713649"/>
                <a:chExt cx="859286" cy="963444"/>
              </a:xfrm>
            </p:grpSpPr>
            <p:sp>
              <p:nvSpPr>
                <p:cNvPr id="765" name="円/楕円 172"/>
                <p:cNvSpPr/>
                <p:nvPr/>
              </p:nvSpPr>
              <p:spPr>
                <a:xfrm>
                  <a:off x="8333400" y="2867760"/>
                  <a:ext cx="764034" cy="80933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6" name="円/楕円 173"/>
                <p:cNvSpPr/>
                <p:nvPr/>
              </p:nvSpPr>
              <p:spPr>
                <a:xfrm>
                  <a:off x="84993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円/楕円 174"/>
                <p:cNvSpPr/>
                <p:nvPr/>
              </p:nvSpPr>
              <p:spPr>
                <a:xfrm>
                  <a:off x="8854993" y="3272426"/>
                  <a:ext cx="72008" cy="993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弦 767"/>
                <p:cNvSpPr/>
                <p:nvPr/>
              </p:nvSpPr>
              <p:spPr>
                <a:xfrm>
                  <a:off x="8285774" y="2713649"/>
                  <a:ext cx="859286" cy="859284"/>
                </a:xfrm>
                <a:prstGeom prst="chord">
                  <a:avLst>
                    <a:gd name="adj1" fmla="val 10112733"/>
                    <a:gd name="adj2" fmla="val 631542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9" name="加算記号 176"/>
                <p:cNvSpPr/>
                <p:nvPr/>
              </p:nvSpPr>
              <p:spPr>
                <a:xfrm>
                  <a:off x="8571401" y="2902954"/>
                  <a:ext cx="283592" cy="283592"/>
                </a:xfrm>
                <a:prstGeom prst="mathPlus">
                  <a:avLst/>
                </a:prstGeom>
                <a:solidFill>
                  <a:srgbClr val="0066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0" name="グループ化 749"/>
            <p:cNvGrpSpPr/>
            <p:nvPr/>
          </p:nvGrpSpPr>
          <p:grpSpPr>
            <a:xfrm rot="18900000">
              <a:off x="8041549" y="3608368"/>
              <a:ext cx="1304313" cy="228104"/>
              <a:chOff x="8041549" y="3608368"/>
              <a:chExt cx="1304313" cy="228104"/>
            </a:xfrm>
          </p:grpSpPr>
          <p:grpSp>
            <p:nvGrpSpPr>
              <p:cNvPr id="757" name="グループ化 756"/>
              <p:cNvGrpSpPr/>
              <p:nvPr/>
            </p:nvGrpSpPr>
            <p:grpSpPr>
              <a:xfrm>
                <a:off x="8041549" y="3630813"/>
                <a:ext cx="1304313" cy="167844"/>
                <a:chOff x="2409667" y="5551461"/>
                <a:chExt cx="1173816" cy="157986"/>
              </a:xfrm>
            </p:grpSpPr>
            <p:sp>
              <p:nvSpPr>
                <p:cNvPr id="759" name="角丸四角形 758"/>
                <p:cNvSpPr/>
                <p:nvPr/>
              </p:nvSpPr>
              <p:spPr bwMode="auto">
                <a:xfrm>
                  <a:off x="2583435" y="5577105"/>
                  <a:ext cx="1000048" cy="1126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片側の 2 つの角を丸めた四角形 759"/>
                <p:cNvSpPr/>
                <p:nvPr/>
              </p:nvSpPr>
              <p:spPr bwMode="auto">
                <a:xfrm rot="16200000">
                  <a:off x="2531867" y="5455941"/>
                  <a:ext cx="104622" cy="349021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片側の 2 つの角を丸めた四角形 760"/>
                <p:cNvSpPr/>
                <p:nvPr/>
              </p:nvSpPr>
              <p:spPr bwMode="auto">
                <a:xfrm rot="16200000">
                  <a:off x="2671959" y="5603510"/>
                  <a:ext cx="157986" cy="53888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8" name="楕円 757"/>
              <p:cNvSpPr/>
              <p:nvPr/>
            </p:nvSpPr>
            <p:spPr bwMode="auto">
              <a:xfrm>
                <a:off x="8095702" y="3608368"/>
                <a:ext cx="228582" cy="2281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51" name="グループ化 750"/>
            <p:cNvGrpSpPr/>
            <p:nvPr/>
          </p:nvGrpSpPr>
          <p:grpSpPr>
            <a:xfrm rot="2700000" flipH="1">
              <a:off x="8062987" y="3608366"/>
              <a:ext cx="1304313" cy="228104"/>
              <a:chOff x="8041549" y="3608368"/>
              <a:chExt cx="1304313" cy="228104"/>
            </a:xfrm>
          </p:grpSpPr>
          <p:grpSp>
            <p:nvGrpSpPr>
              <p:cNvPr id="752" name="グループ化 751"/>
              <p:cNvGrpSpPr/>
              <p:nvPr/>
            </p:nvGrpSpPr>
            <p:grpSpPr>
              <a:xfrm>
                <a:off x="8041549" y="3630813"/>
                <a:ext cx="1304313" cy="167844"/>
                <a:chOff x="2409667" y="5551461"/>
                <a:chExt cx="1173816" cy="157986"/>
              </a:xfrm>
            </p:grpSpPr>
            <p:sp>
              <p:nvSpPr>
                <p:cNvPr id="754" name="角丸四角形 753"/>
                <p:cNvSpPr/>
                <p:nvPr/>
              </p:nvSpPr>
              <p:spPr bwMode="auto">
                <a:xfrm>
                  <a:off x="2583435" y="5577105"/>
                  <a:ext cx="1000048" cy="1126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片側の 2 つの角を丸めた四角形 754"/>
                <p:cNvSpPr/>
                <p:nvPr/>
              </p:nvSpPr>
              <p:spPr bwMode="auto">
                <a:xfrm rot="16200000">
                  <a:off x="2531867" y="5455941"/>
                  <a:ext cx="104622" cy="349021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片側の 2 つの角を丸めた四角形 755"/>
                <p:cNvSpPr/>
                <p:nvPr/>
              </p:nvSpPr>
              <p:spPr bwMode="auto">
                <a:xfrm rot="16200000">
                  <a:off x="2671959" y="5603510"/>
                  <a:ext cx="157986" cy="53888"/>
                </a:xfrm>
                <a:prstGeom prst="round2SameRect">
                  <a:avLst>
                    <a:gd name="adj1" fmla="val 31892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3" name="楕円 752"/>
              <p:cNvSpPr/>
              <p:nvPr/>
            </p:nvSpPr>
            <p:spPr bwMode="auto">
              <a:xfrm>
                <a:off x="8095702" y="3608368"/>
                <a:ext cx="228582" cy="22810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774" name="グループ化 773"/>
          <p:cNvGrpSpPr/>
          <p:nvPr/>
        </p:nvGrpSpPr>
        <p:grpSpPr>
          <a:xfrm>
            <a:off x="7889234" y="818710"/>
            <a:ext cx="1562519" cy="1562519"/>
            <a:chOff x="7889234" y="818710"/>
            <a:chExt cx="1562519" cy="1562519"/>
          </a:xfrm>
        </p:grpSpPr>
        <p:grpSp>
          <p:nvGrpSpPr>
            <p:cNvPr id="775" name="グループ化 774"/>
            <p:cNvGrpSpPr/>
            <p:nvPr/>
          </p:nvGrpSpPr>
          <p:grpSpPr>
            <a:xfrm>
              <a:off x="7889234" y="818710"/>
              <a:ext cx="1562519" cy="1562519"/>
              <a:chOff x="3291812" y="3140968"/>
              <a:chExt cx="720080" cy="720080"/>
            </a:xfrm>
          </p:grpSpPr>
          <p:sp>
            <p:nvSpPr>
              <p:cNvPr id="796" name="ドーナツ 79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7" name="ドーナツ 79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6" name="グループ化 775"/>
            <p:cNvGrpSpPr/>
            <p:nvPr/>
          </p:nvGrpSpPr>
          <p:grpSpPr>
            <a:xfrm>
              <a:off x="8162402" y="953436"/>
              <a:ext cx="1000153" cy="1282267"/>
              <a:chOff x="914792" y="3906022"/>
              <a:chExt cx="1511756" cy="1938178"/>
            </a:xfrm>
          </p:grpSpPr>
          <p:grpSp>
            <p:nvGrpSpPr>
              <p:cNvPr id="777" name="グループ化 776"/>
              <p:cNvGrpSpPr/>
              <p:nvPr/>
            </p:nvGrpSpPr>
            <p:grpSpPr>
              <a:xfrm rot="900000">
                <a:off x="1065799" y="3906022"/>
                <a:ext cx="1360749" cy="1938178"/>
                <a:chOff x="1069501" y="3877900"/>
                <a:chExt cx="1360749" cy="1938178"/>
              </a:xfrm>
            </p:grpSpPr>
            <p:sp>
              <p:nvSpPr>
                <p:cNvPr id="781" name="正方形/長方形 780"/>
                <p:cNvSpPr/>
                <p:nvPr/>
              </p:nvSpPr>
              <p:spPr>
                <a:xfrm>
                  <a:off x="1849549" y="4528741"/>
                  <a:ext cx="125646" cy="44132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2" name="グループ化 781"/>
                <p:cNvGrpSpPr/>
                <p:nvPr/>
              </p:nvGrpSpPr>
              <p:grpSpPr>
                <a:xfrm>
                  <a:off x="1611805" y="3877900"/>
                  <a:ext cx="601134" cy="674000"/>
                  <a:chOff x="8285774" y="2713649"/>
                  <a:chExt cx="859286" cy="963444"/>
                </a:xfrm>
              </p:grpSpPr>
              <p:sp>
                <p:nvSpPr>
                  <p:cNvPr id="793" name="円/楕円 172"/>
                  <p:cNvSpPr/>
                  <p:nvPr/>
                </p:nvSpPr>
                <p:spPr>
                  <a:xfrm>
                    <a:off x="8333400" y="2867760"/>
                    <a:ext cx="764034" cy="80933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4" name="弦 793"/>
                  <p:cNvSpPr/>
                  <p:nvPr/>
                </p:nvSpPr>
                <p:spPr>
                  <a:xfrm>
                    <a:off x="8285774" y="2713649"/>
                    <a:ext cx="859286" cy="859284"/>
                  </a:xfrm>
                  <a:prstGeom prst="chord">
                    <a:avLst>
                      <a:gd name="adj1" fmla="val 10112733"/>
                      <a:gd name="adj2" fmla="val 631542"/>
                    </a:avLst>
                  </a:pr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5" name="加算記号 176"/>
                  <p:cNvSpPr/>
                  <p:nvPr/>
                </p:nvSpPr>
                <p:spPr>
                  <a:xfrm>
                    <a:off x="8335394" y="2902954"/>
                    <a:ext cx="223182" cy="283591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3" name="グループ化 782"/>
                <p:cNvGrpSpPr/>
                <p:nvPr/>
              </p:nvGrpSpPr>
              <p:grpSpPr>
                <a:xfrm>
                  <a:off x="1164011" y="4332467"/>
                  <a:ext cx="1266239" cy="1483611"/>
                  <a:chOff x="2562443" y="1368380"/>
                  <a:chExt cx="1673502" cy="1960785"/>
                </a:xfrm>
              </p:grpSpPr>
              <p:sp>
                <p:nvSpPr>
                  <p:cNvPr id="787" name="片側の 2 つの角を丸めた四角形 786"/>
                  <p:cNvSpPr/>
                  <p:nvPr/>
                </p:nvSpPr>
                <p:spPr>
                  <a:xfrm>
                    <a:off x="3336742" y="1683814"/>
                    <a:ext cx="406202" cy="1154525"/>
                  </a:xfrm>
                  <a:prstGeom prst="round2SameRect">
                    <a:avLst>
                      <a:gd name="adj1" fmla="val 45599"/>
                      <a:gd name="adj2" fmla="val 46297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フリーフォーム 787"/>
                  <p:cNvSpPr/>
                  <p:nvPr/>
                </p:nvSpPr>
                <p:spPr bwMode="auto">
                  <a:xfrm rot="14435497" flipV="1">
                    <a:off x="3622210" y="1605500"/>
                    <a:ext cx="613735" cy="613734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フリーフォーム 788"/>
                  <p:cNvSpPr/>
                  <p:nvPr/>
                </p:nvSpPr>
                <p:spPr bwMode="auto">
                  <a:xfrm rot="21176960">
                    <a:off x="2898868" y="1368380"/>
                    <a:ext cx="613735" cy="613735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0" name="グループ化 789"/>
                  <p:cNvGrpSpPr/>
                  <p:nvPr/>
                </p:nvGrpSpPr>
                <p:grpSpPr>
                  <a:xfrm rot="1800000">
                    <a:off x="2562443" y="2381262"/>
                    <a:ext cx="881957" cy="947903"/>
                    <a:chOff x="1497012" y="1535990"/>
                    <a:chExt cx="881957" cy="947903"/>
                  </a:xfrm>
                  <a:solidFill>
                    <a:schemeClr val="tx1"/>
                  </a:solidFill>
                </p:grpSpPr>
                <p:sp>
                  <p:nvSpPr>
                    <p:cNvPr id="791" name="フリーフォーム 790"/>
                    <p:cNvSpPr/>
                    <p:nvPr/>
                  </p:nvSpPr>
                  <p:spPr bwMode="auto">
                    <a:xfrm rot="5400000">
                      <a:off x="1658886" y="1535991"/>
                      <a:ext cx="720083" cy="720082"/>
                    </a:xfrm>
                    <a:custGeom>
                      <a:avLst/>
                      <a:gdLst>
                        <a:gd name="connsiteX0" fmla="*/ 2 w 720083"/>
                        <a:gd name="connsiteY0" fmla="*/ 614637 h 720082"/>
                        <a:gd name="connsiteX1" fmla="*/ 2 w 720083"/>
                        <a:gd name="connsiteY1" fmla="*/ 614638 h 720082"/>
                        <a:gd name="connsiteX2" fmla="*/ 2 w 720083"/>
                        <a:gd name="connsiteY2" fmla="*/ 614638 h 720082"/>
                        <a:gd name="connsiteX3" fmla="*/ 112514 w 720083"/>
                        <a:gd name="connsiteY3" fmla="*/ 1 h 720082"/>
                        <a:gd name="connsiteX4" fmla="*/ 156309 w 720083"/>
                        <a:gd name="connsiteY4" fmla="*/ 8842 h 720082"/>
                        <a:gd name="connsiteX5" fmla="*/ 225027 w 720083"/>
                        <a:gd name="connsiteY5" fmla="*/ 112513 h 720082"/>
                        <a:gd name="connsiteX6" fmla="*/ 225027 w 720083"/>
                        <a:gd name="connsiteY6" fmla="*/ 509195 h 720082"/>
                        <a:gd name="connsiteX7" fmla="*/ 614640 w 720083"/>
                        <a:gd name="connsiteY7" fmla="*/ 509195 h 720082"/>
                        <a:gd name="connsiteX8" fmla="*/ 720083 w 720083"/>
                        <a:gd name="connsiteY8" fmla="*/ 614638 h 720082"/>
                        <a:gd name="connsiteX9" fmla="*/ 720082 w 720083"/>
                        <a:gd name="connsiteY9" fmla="*/ 614638 h 720082"/>
                        <a:gd name="connsiteX10" fmla="*/ 614639 w 720083"/>
                        <a:gd name="connsiteY10" fmla="*/ 720081 h 720082"/>
                        <a:gd name="connsiteX11" fmla="*/ 112521 w 720083"/>
                        <a:gd name="connsiteY11" fmla="*/ 720080 h 720082"/>
                        <a:gd name="connsiteX12" fmla="*/ 112514 w 720083"/>
                        <a:gd name="connsiteY12" fmla="*/ 720082 h 720082"/>
                        <a:gd name="connsiteX13" fmla="*/ 112514 w 720083"/>
                        <a:gd name="connsiteY13" fmla="*/ 720081 h 720082"/>
                        <a:gd name="connsiteX14" fmla="*/ 112511 w 720083"/>
                        <a:gd name="connsiteY14" fmla="*/ 720080 h 720082"/>
                        <a:gd name="connsiteX15" fmla="*/ 105445 w 720083"/>
                        <a:gd name="connsiteY15" fmla="*/ 720080 h 720082"/>
                        <a:gd name="connsiteX16" fmla="*/ 8288 w 720083"/>
                        <a:gd name="connsiteY16" fmla="*/ 655680 h 720082"/>
                        <a:gd name="connsiteX17" fmla="*/ 2 w 720083"/>
                        <a:gd name="connsiteY17" fmla="*/ 614638 h 720082"/>
                        <a:gd name="connsiteX18" fmla="*/ 715 w 720083"/>
                        <a:gd name="connsiteY18" fmla="*/ 611106 h 720082"/>
                        <a:gd name="connsiteX19" fmla="*/ 0 w 720083"/>
                        <a:gd name="connsiteY19" fmla="*/ 607568 h 720082"/>
                        <a:gd name="connsiteX20" fmla="*/ 1 w 720083"/>
                        <a:gd name="connsiteY20" fmla="*/ 112513 h 720082"/>
                        <a:gd name="connsiteX21" fmla="*/ 68720 w 720083"/>
                        <a:gd name="connsiteY21" fmla="*/ 8842 h 720082"/>
                        <a:gd name="connsiteX22" fmla="*/ 112514 w 720083"/>
                        <a:gd name="connsiteY22" fmla="*/ 0 h 720082"/>
                        <a:gd name="connsiteX23" fmla="*/ 112515 w 720083"/>
                        <a:gd name="connsiteY23" fmla="*/ 0 h 720082"/>
                        <a:gd name="connsiteX24" fmla="*/ 112514 w 720083"/>
                        <a:gd name="connsiteY24" fmla="*/ 1 h 720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720083" h="720082">
                          <a:moveTo>
                            <a:pt x="2" y="614637"/>
                          </a:moveTo>
                          <a:lnTo>
                            <a:pt x="2" y="614638"/>
                          </a:lnTo>
                          <a:lnTo>
                            <a:pt x="2" y="614638"/>
                          </a:lnTo>
                          <a:close/>
                          <a:moveTo>
                            <a:pt x="112514" y="1"/>
                          </a:moveTo>
                          <a:lnTo>
                            <a:pt x="156309" y="8842"/>
                          </a:lnTo>
                          <a:cubicBezTo>
                            <a:pt x="196691" y="25923"/>
                            <a:pt x="225027" y="65909"/>
                            <a:pt x="225027" y="112513"/>
                          </a:cubicBezTo>
                          <a:lnTo>
                            <a:pt x="225027" y="509195"/>
                          </a:lnTo>
                          <a:lnTo>
                            <a:pt x="614640" y="509195"/>
                          </a:lnTo>
                          <a:cubicBezTo>
                            <a:pt x="672875" y="509195"/>
                            <a:pt x="720083" y="556403"/>
                            <a:pt x="720083" y="614638"/>
                          </a:cubicBezTo>
                          <a:lnTo>
                            <a:pt x="720082" y="614638"/>
                          </a:lnTo>
                          <a:cubicBezTo>
                            <a:pt x="720082" y="672873"/>
                            <a:pt x="672874" y="720081"/>
                            <a:pt x="614639" y="720081"/>
                          </a:cubicBezTo>
                          <a:lnTo>
                            <a:pt x="112521" y="720080"/>
                          </a:lnTo>
                          <a:lnTo>
                            <a:pt x="112514" y="720082"/>
                          </a:lnTo>
                          <a:lnTo>
                            <a:pt x="112514" y="720081"/>
                          </a:lnTo>
                          <a:lnTo>
                            <a:pt x="112511" y="720080"/>
                          </a:lnTo>
                          <a:lnTo>
                            <a:pt x="105445" y="720080"/>
                          </a:lnTo>
                          <a:cubicBezTo>
                            <a:pt x="61769" y="720080"/>
                            <a:pt x="24295" y="693526"/>
                            <a:pt x="8288" y="655680"/>
                          </a:cubicBezTo>
                          <a:lnTo>
                            <a:pt x="2" y="614638"/>
                          </a:lnTo>
                          <a:lnTo>
                            <a:pt x="715" y="611106"/>
                          </a:lnTo>
                          <a:lnTo>
                            <a:pt x="0" y="607568"/>
                          </a:lnTo>
                          <a:lnTo>
                            <a:pt x="1" y="112513"/>
                          </a:lnTo>
                          <a:cubicBezTo>
                            <a:pt x="1" y="65909"/>
                            <a:pt x="28337" y="25923"/>
                            <a:pt x="68720" y="8842"/>
                          </a:cubicBezTo>
                          <a:close/>
                          <a:moveTo>
                            <a:pt x="112514" y="0"/>
                          </a:moveTo>
                          <a:lnTo>
                            <a:pt x="112515" y="0"/>
                          </a:lnTo>
                          <a:lnTo>
                            <a:pt x="112514" y="1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フリーフォーム 791"/>
                    <p:cNvSpPr/>
                    <p:nvPr/>
                  </p:nvSpPr>
                  <p:spPr bwMode="auto">
                    <a:xfrm>
                      <a:off x="1497012" y="1943833"/>
                      <a:ext cx="422145" cy="540060"/>
                    </a:xfrm>
                    <a:custGeom>
                      <a:avLst/>
                      <a:gdLst>
                        <a:gd name="connsiteX0" fmla="*/ 107110 w 422145"/>
                        <a:gd name="connsiteY0" fmla="*/ 0 h 540060"/>
                        <a:gd name="connsiteX1" fmla="*/ 422145 w 422145"/>
                        <a:gd name="connsiteY1" fmla="*/ 0 h 540060"/>
                        <a:gd name="connsiteX2" fmla="*/ 369828 w 422145"/>
                        <a:gd name="connsiteY2" fmla="*/ 347516 h 540060"/>
                        <a:gd name="connsiteX3" fmla="*/ 372296 w 422145"/>
                        <a:gd name="connsiteY3" fmla="*/ 349181 h 540060"/>
                        <a:gd name="connsiteX4" fmla="*/ 405046 w 422145"/>
                        <a:gd name="connsiteY4" fmla="*/ 428246 h 540060"/>
                        <a:gd name="connsiteX5" fmla="*/ 405045 w 422145"/>
                        <a:gd name="connsiteY5" fmla="*/ 495189 h 540060"/>
                        <a:gd name="connsiteX6" fmla="*/ 360174 w 422145"/>
                        <a:gd name="connsiteY6" fmla="*/ 540060 h 540060"/>
                        <a:gd name="connsiteX7" fmla="*/ 44871 w 422145"/>
                        <a:gd name="connsiteY7" fmla="*/ 540060 h 540060"/>
                        <a:gd name="connsiteX8" fmla="*/ 0 w 422145"/>
                        <a:gd name="connsiteY8" fmla="*/ 495189 h 540060"/>
                        <a:gd name="connsiteX9" fmla="*/ 0 w 422145"/>
                        <a:gd name="connsiteY9" fmla="*/ 428246 h 540060"/>
                        <a:gd name="connsiteX10" fmla="*/ 111815 w 422145"/>
                        <a:gd name="connsiteY10" fmla="*/ 316431 h 540060"/>
                        <a:gd name="connsiteX11" fmla="*/ 154748 w 422145"/>
                        <a:gd name="connsiteY11" fmla="*/ 316431 h 540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22145" h="540060">
                          <a:moveTo>
                            <a:pt x="107110" y="0"/>
                          </a:moveTo>
                          <a:lnTo>
                            <a:pt x="422145" y="0"/>
                          </a:lnTo>
                          <a:lnTo>
                            <a:pt x="369828" y="347516"/>
                          </a:lnTo>
                          <a:lnTo>
                            <a:pt x="372296" y="349181"/>
                          </a:lnTo>
                          <a:cubicBezTo>
                            <a:pt x="392531" y="369415"/>
                            <a:pt x="405046" y="397369"/>
                            <a:pt x="405046" y="428246"/>
                          </a:cubicBezTo>
                          <a:cubicBezTo>
                            <a:pt x="405046" y="450560"/>
                            <a:pt x="405045" y="472875"/>
                            <a:pt x="405045" y="495189"/>
                          </a:cubicBezTo>
                          <a:cubicBezTo>
                            <a:pt x="405045" y="519971"/>
                            <a:pt x="384956" y="540060"/>
                            <a:pt x="360174" y="540060"/>
                          </a:cubicBezTo>
                          <a:lnTo>
                            <a:pt x="44871" y="540060"/>
                          </a:lnTo>
                          <a:cubicBezTo>
                            <a:pt x="20089" y="540060"/>
                            <a:pt x="0" y="519971"/>
                            <a:pt x="0" y="495189"/>
                          </a:cubicBezTo>
                          <a:lnTo>
                            <a:pt x="0" y="428246"/>
                          </a:lnTo>
                          <a:cubicBezTo>
                            <a:pt x="0" y="366492"/>
                            <a:pt x="50061" y="316431"/>
                            <a:pt x="111815" y="316431"/>
                          </a:cubicBezTo>
                          <a:lnTo>
                            <a:pt x="154748" y="316431"/>
                          </a:lnTo>
                          <a:close/>
                        </a:path>
                      </a:pathLst>
                    </a:custGeom>
                    <a:grp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84" name="グループ化 783"/>
                <p:cNvGrpSpPr/>
                <p:nvPr/>
              </p:nvGrpSpPr>
              <p:grpSpPr>
                <a:xfrm rot="9900000">
                  <a:off x="1069501" y="4951075"/>
                  <a:ext cx="769899" cy="597069"/>
                  <a:chOff x="1925436" y="5177870"/>
                  <a:chExt cx="769899" cy="597069"/>
                </a:xfrm>
              </p:grpSpPr>
              <p:sp>
                <p:nvSpPr>
                  <p:cNvPr id="785" name="フリーフォーム 784"/>
                  <p:cNvSpPr/>
                  <p:nvPr/>
                </p:nvSpPr>
                <p:spPr bwMode="auto">
                  <a:xfrm rot="20700000">
                    <a:off x="1925436" y="5177870"/>
                    <a:ext cx="544844" cy="544844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6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6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フリーフォーム 785"/>
                  <p:cNvSpPr/>
                  <p:nvPr/>
                </p:nvSpPr>
                <p:spPr bwMode="auto">
                  <a:xfrm rot="15300000">
                    <a:off x="2331314" y="5410917"/>
                    <a:ext cx="319412" cy="408631"/>
                  </a:xfrm>
                  <a:custGeom>
                    <a:avLst/>
                    <a:gdLst>
                      <a:gd name="connsiteX0" fmla="*/ 107110 w 422145"/>
                      <a:gd name="connsiteY0" fmla="*/ 0 h 540060"/>
                      <a:gd name="connsiteX1" fmla="*/ 422145 w 422145"/>
                      <a:gd name="connsiteY1" fmla="*/ 0 h 540060"/>
                      <a:gd name="connsiteX2" fmla="*/ 369828 w 422145"/>
                      <a:gd name="connsiteY2" fmla="*/ 347516 h 540060"/>
                      <a:gd name="connsiteX3" fmla="*/ 372296 w 422145"/>
                      <a:gd name="connsiteY3" fmla="*/ 349181 h 540060"/>
                      <a:gd name="connsiteX4" fmla="*/ 405046 w 422145"/>
                      <a:gd name="connsiteY4" fmla="*/ 428246 h 540060"/>
                      <a:gd name="connsiteX5" fmla="*/ 405045 w 422145"/>
                      <a:gd name="connsiteY5" fmla="*/ 495189 h 540060"/>
                      <a:gd name="connsiteX6" fmla="*/ 360174 w 422145"/>
                      <a:gd name="connsiteY6" fmla="*/ 540060 h 540060"/>
                      <a:gd name="connsiteX7" fmla="*/ 44871 w 422145"/>
                      <a:gd name="connsiteY7" fmla="*/ 540060 h 540060"/>
                      <a:gd name="connsiteX8" fmla="*/ 0 w 422145"/>
                      <a:gd name="connsiteY8" fmla="*/ 495189 h 540060"/>
                      <a:gd name="connsiteX9" fmla="*/ 0 w 422145"/>
                      <a:gd name="connsiteY9" fmla="*/ 428246 h 540060"/>
                      <a:gd name="connsiteX10" fmla="*/ 111815 w 422145"/>
                      <a:gd name="connsiteY10" fmla="*/ 316431 h 540060"/>
                      <a:gd name="connsiteX11" fmla="*/ 154748 w 422145"/>
                      <a:gd name="connsiteY11" fmla="*/ 316431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22145" h="540060">
                        <a:moveTo>
                          <a:pt x="107110" y="0"/>
                        </a:moveTo>
                        <a:lnTo>
                          <a:pt x="422145" y="0"/>
                        </a:lnTo>
                        <a:lnTo>
                          <a:pt x="369828" y="347516"/>
                        </a:lnTo>
                        <a:lnTo>
                          <a:pt x="372296" y="349181"/>
                        </a:lnTo>
                        <a:cubicBezTo>
                          <a:pt x="392531" y="369415"/>
                          <a:pt x="405046" y="397369"/>
                          <a:pt x="405046" y="428246"/>
                        </a:cubicBezTo>
                        <a:cubicBezTo>
                          <a:pt x="405046" y="450560"/>
                          <a:pt x="405045" y="472875"/>
                          <a:pt x="405045" y="495189"/>
                        </a:cubicBezTo>
                        <a:cubicBezTo>
                          <a:pt x="405045" y="519971"/>
                          <a:pt x="384956" y="540060"/>
                          <a:pt x="360174" y="540060"/>
                        </a:cubicBezTo>
                        <a:lnTo>
                          <a:pt x="44871" y="540060"/>
                        </a:lnTo>
                        <a:cubicBezTo>
                          <a:pt x="20089" y="540060"/>
                          <a:pt x="0" y="519971"/>
                          <a:pt x="0" y="495189"/>
                        </a:cubicBezTo>
                        <a:lnTo>
                          <a:pt x="0" y="428246"/>
                        </a:lnTo>
                        <a:cubicBezTo>
                          <a:pt x="0" y="366492"/>
                          <a:pt x="50061" y="316431"/>
                          <a:pt x="111815" y="316431"/>
                        </a:cubicBezTo>
                        <a:lnTo>
                          <a:pt x="154748" y="3164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78" name="アーチ 777"/>
              <p:cNvSpPr/>
              <p:nvPr/>
            </p:nvSpPr>
            <p:spPr bwMode="auto">
              <a:xfrm>
                <a:off x="914792" y="4388848"/>
                <a:ext cx="1338290" cy="1338288"/>
              </a:xfrm>
              <a:prstGeom prst="blockArc">
                <a:avLst>
                  <a:gd name="adj1" fmla="val 3761353"/>
                  <a:gd name="adj2" fmla="val 7381988"/>
                  <a:gd name="adj3" fmla="val 3152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アーチ 778"/>
              <p:cNvSpPr/>
              <p:nvPr/>
            </p:nvSpPr>
            <p:spPr bwMode="auto">
              <a:xfrm>
                <a:off x="1011414" y="4493090"/>
                <a:ext cx="1129806" cy="1129804"/>
              </a:xfrm>
              <a:prstGeom prst="blockArc">
                <a:avLst>
                  <a:gd name="adj1" fmla="val 3761353"/>
                  <a:gd name="adj2" fmla="val 7387320"/>
                  <a:gd name="adj3" fmla="val 37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乗算 779"/>
              <p:cNvSpPr/>
              <p:nvPr/>
            </p:nvSpPr>
            <p:spPr bwMode="auto">
              <a:xfrm>
                <a:off x="1819646" y="4291782"/>
                <a:ext cx="134884" cy="134882"/>
              </a:xfrm>
              <a:prstGeom prst="mathMultiply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37380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pptx441_工事関連マークいろいろ2</dc:title>
  <dc:subject>pptx441_工事関連マークいろいろ2</dc:subject>
  <dc:creator>http://www.digipot.net</dc:creator>
  <cp:lastModifiedBy/>
  <cp:revision>1</cp:revision>
  <dcterms:created xsi:type="dcterms:W3CDTF">2014-01-30T05:12:09Z</dcterms:created>
  <dcterms:modified xsi:type="dcterms:W3CDTF">2016-06-27T06:23:50Z</dcterms:modified>
  <cp:category/>
  <cp:version>1</cp:version>
</cp:coreProperties>
</file>